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0"/>
  </p:notesMasterIdLst>
  <p:sldIdLst>
    <p:sldId id="350" r:id="rId3"/>
    <p:sldId id="291" r:id="rId4"/>
    <p:sldId id="258" r:id="rId5"/>
    <p:sldId id="260" r:id="rId6"/>
    <p:sldId id="259" r:id="rId7"/>
    <p:sldId id="262" r:id="rId8"/>
    <p:sldId id="265" r:id="rId9"/>
    <p:sldId id="295" r:id="rId10"/>
    <p:sldId id="516" r:id="rId11"/>
    <p:sldId id="515" r:id="rId12"/>
    <p:sldId id="369" r:id="rId13"/>
    <p:sldId id="338" r:id="rId14"/>
    <p:sldId id="490" r:id="rId15"/>
    <p:sldId id="334" r:id="rId16"/>
    <p:sldId id="371" r:id="rId17"/>
    <p:sldId id="335" r:id="rId18"/>
    <p:sldId id="340" r:id="rId19"/>
    <p:sldId id="349" r:id="rId20"/>
    <p:sldId id="370" r:id="rId21"/>
    <p:sldId id="509" r:id="rId22"/>
    <p:sldId id="372" r:id="rId23"/>
    <p:sldId id="512" r:id="rId24"/>
    <p:sldId id="497" r:id="rId25"/>
    <p:sldId id="498" r:id="rId26"/>
    <p:sldId id="499" r:id="rId27"/>
    <p:sldId id="510" r:id="rId28"/>
    <p:sldId id="511" r:id="rId29"/>
    <p:sldId id="376" r:id="rId30"/>
    <p:sldId id="368" r:id="rId31"/>
    <p:sldId id="513" r:id="rId32"/>
    <p:sldId id="353" r:id="rId33"/>
    <p:sldId id="354" r:id="rId34"/>
    <p:sldId id="356" r:id="rId35"/>
    <p:sldId id="352" r:id="rId36"/>
    <p:sldId id="514" r:id="rId37"/>
    <p:sldId id="355" r:id="rId38"/>
    <p:sldId id="33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ienvenido" id="{E75E278A-FF0E-49A4-B170-79828D63BBAD}">
          <p14:sldIdLst>
            <p14:sldId id="350"/>
            <p14:sldId id="291"/>
            <p14:sldId id="258"/>
            <p14:sldId id="260"/>
            <p14:sldId id="259"/>
            <p14:sldId id="262"/>
            <p14:sldId id="265"/>
            <p14:sldId id="295"/>
            <p14:sldId id="516"/>
            <p14:sldId id="515"/>
            <p14:sldId id="369"/>
            <p14:sldId id="338"/>
            <p14:sldId id="490"/>
            <p14:sldId id="334"/>
            <p14:sldId id="371"/>
            <p14:sldId id="335"/>
            <p14:sldId id="340"/>
            <p14:sldId id="349"/>
            <p14:sldId id="370"/>
            <p14:sldId id="509"/>
            <p14:sldId id="372"/>
            <p14:sldId id="512"/>
            <p14:sldId id="497"/>
            <p14:sldId id="498"/>
            <p14:sldId id="499"/>
            <p14:sldId id="510"/>
            <p14:sldId id="511"/>
            <p14:sldId id="376"/>
            <p14:sldId id="368"/>
            <p14:sldId id="513"/>
            <p14:sldId id="353"/>
            <p14:sldId id="354"/>
            <p14:sldId id="356"/>
            <p14:sldId id="352"/>
            <p14:sldId id="514"/>
            <p14:sldId id="355"/>
            <p14:sldId id="33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8" name="Autor" initials="A" lastIdx="0" clrIdx="8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D5A2"/>
    <a:srgbClr val="DD462F"/>
    <a:srgbClr val="D2B4A6"/>
    <a:srgbClr val="734F29"/>
    <a:srgbClr val="D24726"/>
    <a:srgbClr val="AEB785"/>
    <a:srgbClr val="3B3026"/>
    <a:srgbClr val="ECE1CA"/>
    <a:srgbClr val="7955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CAA816-F038-E741-B3AA-73320ECB141C}" v="14" dt="2023-10-18T22:01:01.0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5918" autoAdjust="0"/>
  </p:normalViewPr>
  <p:slideViewPr>
    <p:cSldViewPr snapToGrid="0">
      <p:cViewPr varScale="1">
        <p:scale>
          <a:sx n="123" d="100"/>
          <a:sy n="123" d="100"/>
        </p:scale>
        <p:origin x="416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11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5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blo Schwarzenberg Riveros" userId="8c8aad3b-0818-4347-9e94-70ceb4e6135e" providerId="ADAL" clId="{C7D5F110-CC96-EE4D-AC4C-8FF3290A6A8A}"/>
    <pc:docChg chg="modSld">
      <pc:chgData name="Pablo Schwarzenberg Riveros" userId="8c8aad3b-0818-4347-9e94-70ceb4e6135e" providerId="ADAL" clId="{C7D5F110-CC96-EE4D-AC4C-8FF3290A6A8A}" dt="2023-10-18T14:18:03.144" v="0" actId="20577"/>
      <pc:docMkLst>
        <pc:docMk/>
      </pc:docMkLst>
      <pc:sldChg chg="modSp mod">
        <pc:chgData name="Pablo Schwarzenberg Riveros" userId="8c8aad3b-0818-4347-9e94-70ceb4e6135e" providerId="ADAL" clId="{C7D5F110-CC96-EE4D-AC4C-8FF3290A6A8A}" dt="2023-10-18T14:18:03.144" v="0" actId="20577"/>
        <pc:sldMkLst>
          <pc:docMk/>
          <pc:sldMk cId="42260162" sldId="258"/>
        </pc:sldMkLst>
        <pc:spChg chg="mod">
          <ac:chgData name="Pablo Schwarzenberg Riveros" userId="8c8aad3b-0818-4347-9e94-70ceb4e6135e" providerId="ADAL" clId="{C7D5F110-CC96-EE4D-AC4C-8FF3290A6A8A}" dt="2023-10-18T14:18:03.144" v="0" actId="20577"/>
          <ac:spMkLst>
            <pc:docMk/>
            <pc:sldMk cId="42260162" sldId="258"/>
            <ac:spMk id="3" creationId="{00000000-0000-0000-0000-000000000000}"/>
          </ac:spMkLst>
        </pc:spChg>
      </pc:sldChg>
    </pc:docChg>
  </pc:docChgLst>
  <pc:docChgLst>
    <pc:chgData name="PABLO  SCHWARZENBERG RIVEROS" userId="8c8aad3b-0818-4347-9e94-70ceb4e6135e" providerId="ADAL" clId="{CB9F9668-62E6-3F42-9FCD-6CAA510264A5}"/>
    <pc:docChg chg="modSld">
      <pc:chgData name="PABLO  SCHWARZENBERG RIVEROS" userId="8c8aad3b-0818-4347-9e94-70ceb4e6135e" providerId="ADAL" clId="{CB9F9668-62E6-3F42-9FCD-6CAA510264A5}" dt="2022-10-14T19:15:12.704" v="4" actId="14100"/>
      <pc:docMkLst>
        <pc:docMk/>
      </pc:docMkLst>
      <pc:sldChg chg="addSp modSp mod">
        <pc:chgData name="PABLO  SCHWARZENBERG RIVEROS" userId="8c8aad3b-0818-4347-9e94-70ceb4e6135e" providerId="ADAL" clId="{CB9F9668-62E6-3F42-9FCD-6CAA510264A5}" dt="2022-10-14T19:15:12.704" v="4" actId="14100"/>
        <pc:sldMkLst>
          <pc:docMk/>
          <pc:sldMk cId="2489271554" sldId="513"/>
        </pc:sldMkLst>
        <pc:spChg chg="add mod">
          <ac:chgData name="PABLO  SCHWARZENBERG RIVEROS" userId="8c8aad3b-0818-4347-9e94-70ceb4e6135e" providerId="ADAL" clId="{CB9F9668-62E6-3F42-9FCD-6CAA510264A5}" dt="2022-10-14T19:11:33.245" v="1" actId="1076"/>
          <ac:spMkLst>
            <pc:docMk/>
            <pc:sldMk cId="2489271554" sldId="513"/>
            <ac:spMk id="4" creationId="{2F73AD97-F752-2153-4358-A98E3518A0E4}"/>
          </ac:spMkLst>
        </pc:spChg>
        <pc:spChg chg="add mod">
          <ac:chgData name="PABLO  SCHWARZENBERG RIVEROS" userId="8c8aad3b-0818-4347-9e94-70ceb4e6135e" providerId="ADAL" clId="{CB9F9668-62E6-3F42-9FCD-6CAA510264A5}" dt="2022-10-14T19:15:12.704" v="4" actId="14100"/>
          <ac:spMkLst>
            <pc:docMk/>
            <pc:sldMk cId="2489271554" sldId="513"/>
            <ac:spMk id="5" creationId="{7399413D-41ED-70FA-E43B-B5C9D5119B79}"/>
          </ac:spMkLst>
        </pc:spChg>
      </pc:sldChg>
    </pc:docChg>
  </pc:docChgLst>
  <pc:docChgLst>
    <pc:chgData name="Pablo Schwarzenberg Riveros" userId="8c8aad3b-0818-4347-9e94-70ceb4e6135e" providerId="ADAL" clId="{65457A9E-88DE-3E46-B44E-4E0CB58A7A06}"/>
    <pc:docChg chg="modSld">
      <pc:chgData name="Pablo Schwarzenberg Riveros" userId="8c8aad3b-0818-4347-9e94-70ceb4e6135e" providerId="ADAL" clId="{65457A9E-88DE-3E46-B44E-4E0CB58A7A06}" dt="2023-08-07T03:48:43.277" v="32" actId="20577"/>
      <pc:docMkLst>
        <pc:docMk/>
      </pc:docMkLst>
      <pc:sldChg chg="modSp mod">
        <pc:chgData name="Pablo Schwarzenberg Riveros" userId="8c8aad3b-0818-4347-9e94-70ceb4e6135e" providerId="ADAL" clId="{65457A9E-88DE-3E46-B44E-4E0CB58A7A06}" dt="2023-08-07T03:48:43.277" v="32" actId="20577"/>
        <pc:sldMkLst>
          <pc:docMk/>
          <pc:sldMk cId="346590027" sldId="265"/>
        </pc:sldMkLst>
        <pc:spChg chg="mod">
          <ac:chgData name="Pablo Schwarzenberg Riveros" userId="8c8aad3b-0818-4347-9e94-70ceb4e6135e" providerId="ADAL" clId="{65457A9E-88DE-3E46-B44E-4E0CB58A7A06}" dt="2023-08-07T03:47:50.485" v="9" actId="20577"/>
          <ac:spMkLst>
            <pc:docMk/>
            <pc:sldMk cId="346590027" sldId="265"/>
            <ac:spMk id="11" creationId="{CF7A6C8E-3E63-B043-92F2-88644DE5D710}"/>
          </ac:spMkLst>
        </pc:spChg>
        <pc:spChg chg="mod">
          <ac:chgData name="Pablo Schwarzenberg Riveros" userId="8c8aad3b-0818-4347-9e94-70ceb4e6135e" providerId="ADAL" clId="{65457A9E-88DE-3E46-B44E-4E0CB58A7A06}" dt="2023-08-07T03:47:55.143" v="15" actId="20577"/>
          <ac:spMkLst>
            <pc:docMk/>
            <pc:sldMk cId="346590027" sldId="265"/>
            <ac:spMk id="14" creationId="{16EE9409-FCCE-E04F-881C-4F7C88541319}"/>
          </ac:spMkLst>
        </pc:spChg>
        <pc:spChg chg="mod">
          <ac:chgData name="Pablo Schwarzenberg Riveros" userId="8c8aad3b-0818-4347-9e94-70ceb4e6135e" providerId="ADAL" clId="{65457A9E-88DE-3E46-B44E-4E0CB58A7A06}" dt="2023-08-07T03:48:32.187" v="27" actId="20577"/>
          <ac:spMkLst>
            <pc:docMk/>
            <pc:sldMk cId="346590027" sldId="265"/>
            <ac:spMk id="15" creationId="{CA1E8539-F9B0-C548-A82E-940DD0EC0784}"/>
          </ac:spMkLst>
        </pc:spChg>
        <pc:spChg chg="mod">
          <ac:chgData name="Pablo Schwarzenberg Riveros" userId="8c8aad3b-0818-4347-9e94-70ceb4e6135e" providerId="ADAL" clId="{65457A9E-88DE-3E46-B44E-4E0CB58A7A06}" dt="2023-08-07T03:48:43.277" v="32" actId="20577"/>
          <ac:spMkLst>
            <pc:docMk/>
            <pc:sldMk cId="346590027" sldId="265"/>
            <ac:spMk id="16" creationId="{CA1E8539-F9B0-C548-A82E-940DD0EC0784}"/>
          </ac:spMkLst>
        </pc:spChg>
      </pc:sldChg>
      <pc:sldChg chg="modSp">
        <pc:chgData name="Pablo Schwarzenberg Riveros" userId="8c8aad3b-0818-4347-9e94-70ceb4e6135e" providerId="ADAL" clId="{65457A9E-88DE-3E46-B44E-4E0CB58A7A06}" dt="2023-08-07T03:44:42.714" v="3" actId="20577"/>
        <pc:sldMkLst>
          <pc:docMk/>
          <pc:sldMk cId="1934632873" sldId="295"/>
        </pc:sldMkLst>
        <pc:spChg chg="mod">
          <ac:chgData name="Pablo Schwarzenberg Riveros" userId="8c8aad3b-0818-4347-9e94-70ceb4e6135e" providerId="ADAL" clId="{65457A9E-88DE-3E46-B44E-4E0CB58A7A06}" dt="2023-08-07T03:44:42.714" v="3" actId="20577"/>
          <ac:spMkLst>
            <pc:docMk/>
            <pc:sldMk cId="1934632873" sldId="295"/>
            <ac:spMk id="23" creationId="{00000000-0000-0000-0000-000000000000}"/>
          </ac:spMkLst>
        </pc:spChg>
      </pc:sldChg>
    </pc:docChg>
  </pc:docChgLst>
  <pc:docChgLst>
    <pc:chgData name="Pablo Schwarzenberg Riveros" userId="8c8aad3b-0818-4347-9e94-70ceb4e6135e" providerId="ADAL" clId="{41A8D130-A43E-C140-ADFC-BE4ABBB5AB1F}"/>
    <pc:docChg chg="undo custSel addSld delSld modSld modSection">
      <pc:chgData name="Pablo Schwarzenberg Riveros" userId="8c8aad3b-0818-4347-9e94-70ceb4e6135e" providerId="ADAL" clId="{41A8D130-A43E-C140-ADFC-BE4ABBB5AB1F}" dt="2023-08-14T20:34:12.143" v="205" actId="2696"/>
      <pc:docMkLst>
        <pc:docMk/>
      </pc:docMkLst>
      <pc:sldChg chg="modSp mod">
        <pc:chgData name="Pablo Schwarzenberg Riveros" userId="8c8aad3b-0818-4347-9e94-70ceb4e6135e" providerId="ADAL" clId="{41A8D130-A43E-C140-ADFC-BE4ABBB5AB1F}" dt="2023-08-08T22:18:51.972" v="122" actId="20577"/>
        <pc:sldMkLst>
          <pc:docMk/>
          <pc:sldMk cId="42260162" sldId="258"/>
        </pc:sldMkLst>
        <pc:spChg chg="mod">
          <ac:chgData name="Pablo Schwarzenberg Riveros" userId="8c8aad3b-0818-4347-9e94-70ceb4e6135e" providerId="ADAL" clId="{41A8D130-A43E-C140-ADFC-BE4ABBB5AB1F}" dt="2023-08-08T22:18:51.972" v="122" actId="20577"/>
          <ac:spMkLst>
            <pc:docMk/>
            <pc:sldMk cId="42260162" sldId="258"/>
            <ac:spMk id="3" creationId="{00000000-0000-0000-0000-000000000000}"/>
          </ac:spMkLst>
        </pc:spChg>
      </pc:sldChg>
      <pc:sldChg chg="modSp mod">
        <pc:chgData name="Pablo Schwarzenberg Riveros" userId="8c8aad3b-0818-4347-9e94-70ceb4e6135e" providerId="ADAL" clId="{41A8D130-A43E-C140-ADFC-BE4ABBB5AB1F}" dt="2023-08-09T15:05:03.740" v="177" actId="20577"/>
        <pc:sldMkLst>
          <pc:docMk/>
          <pc:sldMk cId="346590027" sldId="265"/>
        </pc:sldMkLst>
        <pc:spChg chg="mod">
          <ac:chgData name="Pablo Schwarzenberg Riveros" userId="8c8aad3b-0818-4347-9e94-70ceb4e6135e" providerId="ADAL" clId="{41A8D130-A43E-C140-ADFC-BE4ABBB5AB1F}" dt="2023-08-09T15:05:03.740" v="177" actId="20577"/>
          <ac:spMkLst>
            <pc:docMk/>
            <pc:sldMk cId="346590027" sldId="265"/>
            <ac:spMk id="11" creationId="{CF7A6C8E-3E63-B043-92F2-88644DE5D710}"/>
          </ac:spMkLst>
        </pc:spChg>
      </pc:sldChg>
      <pc:sldChg chg="modSp mod">
        <pc:chgData name="Pablo Schwarzenberg Riveros" userId="8c8aad3b-0818-4347-9e94-70ceb4e6135e" providerId="ADAL" clId="{41A8D130-A43E-C140-ADFC-BE4ABBB5AB1F}" dt="2023-08-08T22:14:51.971" v="1" actId="20577"/>
        <pc:sldMkLst>
          <pc:docMk/>
          <pc:sldMk cId="234126657" sldId="350"/>
        </pc:sldMkLst>
        <pc:spChg chg="mod">
          <ac:chgData name="Pablo Schwarzenberg Riveros" userId="8c8aad3b-0818-4347-9e94-70ceb4e6135e" providerId="ADAL" clId="{41A8D130-A43E-C140-ADFC-BE4ABBB5AB1F}" dt="2023-08-08T22:14:51.971" v="1" actId="20577"/>
          <ac:spMkLst>
            <pc:docMk/>
            <pc:sldMk cId="234126657" sldId="350"/>
            <ac:spMk id="7" creationId="{00000000-0000-0000-0000-000000000000}"/>
          </ac:spMkLst>
        </pc:spChg>
      </pc:sldChg>
      <pc:sldChg chg="add del">
        <pc:chgData name="Pablo Schwarzenberg Riveros" userId="8c8aad3b-0818-4347-9e94-70ceb4e6135e" providerId="ADAL" clId="{41A8D130-A43E-C140-ADFC-BE4ABBB5AB1F}" dt="2023-08-14T20:34:04.809" v="194" actId="2696"/>
        <pc:sldMkLst>
          <pc:docMk/>
          <pc:sldMk cId="414842134" sldId="353"/>
        </pc:sldMkLst>
      </pc:sldChg>
      <pc:sldChg chg="modSp add del mod">
        <pc:chgData name="Pablo Schwarzenberg Riveros" userId="8c8aad3b-0818-4347-9e94-70ceb4e6135e" providerId="ADAL" clId="{41A8D130-A43E-C140-ADFC-BE4ABBB5AB1F}" dt="2023-08-14T20:34:04.804" v="193" actId="2696"/>
        <pc:sldMkLst>
          <pc:docMk/>
          <pc:sldMk cId="3009972414" sldId="354"/>
        </pc:sldMkLst>
        <pc:spChg chg="mod">
          <ac:chgData name="Pablo Schwarzenberg Riveros" userId="8c8aad3b-0818-4347-9e94-70ceb4e6135e" providerId="ADAL" clId="{41A8D130-A43E-C140-ADFC-BE4ABBB5AB1F}" dt="2023-08-08T22:20:05.394" v="171" actId="20577"/>
          <ac:spMkLst>
            <pc:docMk/>
            <pc:sldMk cId="3009972414" sldId="354"/>
            <ac:spMk id="2" creationId="{00000000-0000-0000-0000-000000000000}"/>
          </ac:spMkLst>
        </pc:spChg>
      </pc:sldChg>
      <pc:sldChg chg="modSp add del mod">
        <pc:chgData name="Pablo Schwarzenberg Riveros" userId="8c8aad3b-0818-4347-9e94-70ceb4e6135e" providerId="ADAL" clId="{41A8D130-A43E-C140-ADFC-BE4ABBB5AB1F}" dt="2023-08-14T20:33:57.162" v="192" actId="2696"/>
        <pc:sldMkLst>
          <pc:docMk/>
          <pc:sldMk cId="3518269732" sldId="356"/>
        </pc:sldMkLst>
        <pc:spChg chg="mod">
          <ac:chgData name="Pablo Schwarzenberg Riveros" userId="8c8aad3b-0818-4347-9e94-70ceb4e6135e" providerId="ADAL" clId="{41A8D130-A43E-C140-ADFC-BE4ABBB5AB1F}" dt="2023-08-08T22:18:47.596" v="120" actId="20577"/>
          <ac:spMkLst>
            <pc:docMk/>
            <pc:sldMk cId="3518269732" sldId="356"/>
            <ac:spMk id="2" creationId="{00000000-0000-0000-0000-000000000000}"/>
          </ac:spMkLst>
        </pc:spChg>
      </pc:sldChg>
      <pc:sldChg chg="add del">
        <pc:chgData name="Pablo Schwarzenberg Riveros" userId="8c8aad3b-0818-4347-9e94-70ceb4e6135e" providerId="ADAL" clId="{41A8D130-A43E-C140-ADFC-BE4ABBB5AB1F}" dt="2023-08-14T20:34:12.110" v="198" actId="2696"/>
        <pc:sldMkLst>
          <pc:docMk/>
          <pc:sldMk cId="797086976" sldId="368"/>
        </pc:sldMkLst>
      </pc:sldChg>
      <pc:sldChg chg="add del">
        <pc:chgData name="Pablo Schwarzenberg Riveros" userId="8c8aad3b-0818-4347-9e94-70ceb4e6135e" providerId="ADAL" clId="{41A8D130-A43E-C140-ADFC-BE4ABBB5AB1F}" dt="2023-08-14T20:34:12.120" v="200" actId="2696"/>
        <pc:sldMkLst>
          <pc:docMk/>
          <pc:sldMk cId="1037240349" sldId="372"/>
        </pc:sldMkLst>
      </pc:sldChg>
      <pc:sldChg chg="add del">
        <pc:chgData name="Pablo Schwarzenberg Riveros" userId="8c8aad3b-0818-4347-9e94-70ceb4e6135e" providerId="ADAL" clId="{41A8D130-A43E-C140-ADFC-BE4ABBB5AB1F}" dt="2023-08-14T20:34:12.105" v="197" actId="2696"/>
        <pc:sldMkLst>
          <pc:docMk/>
          <pc:sldMk cId="1910911556" sldId="376"/>
        </pc:sldMkLst>
      </pc:sldChg>
      <pc:sldChg chg="add del">
        <pc:chgData name="Pablo Schwarzenberg Riveros" userId="8c8aad3b-0818-4347-9e94-70ceb4e6135e" providerId="ADAL" clId="{41A8D130-A43E-C140-ADFC-BE4ABBB5AB1F}" dt="2023-08-14T20:34:12.115" v="199" actId="2696"/>
        <pc:sldMkLst>
          <pc:docMk/>
          <pc:sldMk cId="2587859474" sldId="497"/>
        </pc:sldMkLst>
      </pc:sldChg>
      <pc:sldChg chg="add del">
        <pc:chgData name="Pablo Schwarzenberg Riveros" userId="8c8aad3b-0818-4347-9e94-70ceb4e6135e" providerId="ADAL" clId="{41A8D130-A43E-C140-ADFC-BE4ABBB5AB1F}" dt="2023-08-14T20:34:12.124" v="201" actId="2696"/>
        <pc:sldMkLst>
          <pc:docMk/>
          <pc:sldMk cId="3705261396" sldId="498"/>
        </pc:sldMkLst>
      </pc:sldChg>
      <pc:sldChg chg="add del">
        <pc:chgData name="Pablo Schwarzenberg Riveros" userId="8c8aad3b-0818-4347-9e94-70ceb4e6135e" providerId="ADAL" clId="{41A8D130-A43E-C140-ADFC-BE4ABBB5AB1F}" dt="2023-08-14T20:34:12.138" v="204" actId="2696"/>
        <pc:sldMkLst>
          <pc:docMk/>
          <pc:sldMk cId="4235064093" sldId="499"/>
        </pc:sldMkLst>
      </pc:sldChg>
      <pc:sldChg chg="add del">
        <pc:chgData name="Pablo Schwarzenberg Riveros" userId="8c8aad3b-0818-4347-9e94-70ceb4e6135e" providerId="ADAL" clId="{41A8D130-A43E-C140-ADFC-BE4ABBB5AB1F}" dt="2023-08-14T20:34:12.143" v="205" actId="2696"/>
        <pc:sldMkLst>
          <pc:docMk/>
          <pc:sldMk cId="3698202492" sldId="509"/>
        </pc:sldMkLst>
      </pc:sldChg>
      <pc:sldChg chg="add del">
        <pc:chgData name="Pablo Schwarzenberg Riveros" userId="8c8aad3b-0818-4347-9e94-70ceb4e6135e" providerId="ADAL" clId="{41A8D130-A43E-C140-ADFC-BE4ABBB5AB1F}" dt="2023-08-14T20:34:12.129" v="202" actId="2696"/>
        <pc:sldMkLst>
          <pc:docMk/>
          <pc:sldMk cId="2476401626" sldId="510"/>
        </pc:sldMkLst>
      </pc:sldChg>
      <pc:sldChg chg="add del">
        <pc:chgData name="Pablo Schwarzenberg Riveros" userId="8c8aad3b-0818-4347-9e94-70ceb4e6135e" providerId="ADAL" clId="{41A8D130-A43E-C140-ADFC-BE4ABBB5AB1F}" dt="2023-08-14T20:34:12.100" v="196" actId="2696"/>
        <pc:sldMkLst>
          <pc:docMk/>
          <pc:sldMk cId="2590712824" sldId="511"/>
        </pc:sldMkLst>
      </pc:sldChg>
      <pc:sldChg chg="add del">
        <pc:chgData name="Pablo Schwarzenberg Riveros" userId="8c8aad3b-0818-4347-9e94-70ceb4e6135e" providerId="ADAL" clId="{41A8D130-A43E-C140-ADFC-BE4ABBB5AB1F}" dt="2023-08-14T20:34:12.134" v="203" actId="2696"/>
        <pc:sldMkLst>
          <pc:docMk/>
          <pc:sldMk cId="399028955" sldId="512"/>
        </pc:sldMkLst>
      </pc:sldChg>
      <pc:sldChg chg="add del">
        <pc:chgData name="Pablo Schwarzenberg Riveros" userId="8c8aad3b-0818-4347-9e94-70ceb4e6135e" providerId="ADAL" clId="{41A8D130-A43E-C140-ADFC-BE4ABBB5AB1F}" dt="2023-08-14T20:34:04.814" v="195" actId="2696"/>
        <pc:sldMkLst>
          <pc:docMk/>
          <pc:sldMk cId="2489271554" sldId="513"/>
        </pc:sldMkLst>
      </pc:sldChg>
    </pc:docChg>
  </pc:docChgLst>
  <pc:docChgLst>
    <pc:chgData name="Pablo Schwarzenberg Riveros" userId="8c8aad3b-0818-4347-9e94-70ceb4e6135e" providerId="ADAL" clId="{33CAA816-F038-E741-B3AA-73320ECB141C}"/>
    <pc:docChg chg="addSld modSld">
      <pc:chgData name="Pablo Schwarzenberg Riveros" userId="8c8aad3b-0818-4347-9e94-70ceb4e6135e" providerId="ADAL" clId="{33CAA816-F038-E741-B3AA-73320ECB141C}" dt="2023-10-18T22:01:01.021" v="19"/>
      <pc:docMkLst>
        <pc:docMk/>
      </pc:docMkLst>
      <pc:sldChg chg="modSp mod">
        <pc:chgData name="Pablo Schwarzenberg Riveros" userId="8c8aad3b-0818-4347-9e94-70ceb4e6135e" providerId="ADAL" clId="{33CAA816-F038-E741-B3AA-73320ECB141C}" dt="2023-10-18T21:58:25.717" v="16" actId="20577"/>
        <pc:sldMkLst>
          <pc:docMk/>
          <pc:sldMk cId="2282869667" sldId="340"/>
        </pc:sldMkLst>
        <pc:spChg chg="mod">
          <ac:chgData name="Pablo Schwarzenberg Riveros" userId="8c8aad3b-0818-4347-9e94-70ceb4e6135e" providerId="ADAL" clId="{33CAA816-F038-E741-B3AA-73320ECB141C}" dt="2023-10-18T21:58:25.717" v="16" actId="20577"/>
          <ac:spMkLst>
            <pc:docMk/>
            <pc:sldMk cId="2282869667" sldId="340"/>
            <ac:spMk id="6" creationId="{00000000-0000-0000-0000-000000000000}"/>
          </ac:spMkLst>
        </pc:spChg>
        <pc:spChg chg="mod">
          <ac:chgData name="Pablo Schwarzenberg Riveros" userId="8c8aad3b-0818-4347-9e94-70ceb4e6135e" providerId="ADAL" clId="{33CAA816-F038-E741-B3AA-73320ECB141C}" dt="2023-10-18T21:58:21.621" v="15" actId="20577"/>
          <ac:spMkLst>
            <pc:docMk/>
            <pc:sldMk cId="2282869667" sldId="340"/>
            <ac:spMk id="11" creationId="{00000000-0000-0000-0000-000000000000}"/>
          </ac:spMkLst>
        </pc:spChg>
      </pc:sldChg>
      <pc:sldChg chg="delSp">
        <pc:chgData name="Pablo Schwarzenberg Riveros" userId="8c8aad3b-0818-4347-9e94-70ceb4e6135e" providerId="ADAL" clId="{33CAA816-F038-E741-B3AA-73320ECB141C}" dt="2023-10-18T21:59:13.583" v="18" actId="478"/>
        <pc:sldMkLst>
          <pc:docMk/>
          <pc:sldMk cId="1640340308" sldId="369"/>
        </pc:sldMkLst>
        <pc:picChg chg="del">
          <ac:chgData name="Pablo Schwarzenberg Riveros" userId="8c8aad3b-0818-4347-9e94-70ceb4e6135e" providerId="ADAL" clId="{33CAA816-F038-E741-B3AA-73320ECB141C}" dt="2023-10-18T21:59:13.583" v="18" actId="478"/>
          <ac:picMkLst>
            <pc:docMk/>
            <pc:sldMk cId="1640340308" sldId="369"/>
            <ac:picMk id="1028" creationId="{605EC4CD-19B5-A1E3-29E0-24B5B23E0B4A}"/>
          </ac:picMkLst>
        </pc:picChg>
      </pc:sldChg>
      <pc:sldChg chg="add">
        <pc:chgData name="Pablo Schwarzenberg Riveros" userId="8c8aad3b-0818-4347-9e94-70ceb4e6135e" providerId="ADAL" clId="{33CAA816-F038-E741-B3AA-73320ECB141C}" dt="2023-10-18T21:58:56.818" v="17"/>
        <pc:sldMkLst>
          <pc:docMk/>
          <pc:sldMk cId="2849870316" sldId="515"/>
        </pc:sldMkLst>
      </pc:sldChg>
      <pc:sldChg chg="add">
        <pc:chgData name="Pablo Schwarzenberg Riveros" userId="8c8aad3b-0818-4347-9e94-70ceb4e6135e" providerId="ADAL" clId="{33CAA816-F038-E741-B3AA-73320ECB141C}" dt="2023-10-18T22:01:01.021" v="19"/>
        <pc:sldMkLst>
          <pc:docMk/>
          <pc:sldMk cId="1709392973" sldId="516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93D657-F71E-4EBA-B431-E22B26A0FC42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419"/>
        </a:p>
      </dgm:t>
    </dgm:pt>
    <dgm:pt modelId="{401CBC10-D2CB-46A6-90B9-77C38943807B}">
      <dgm:prSet phldrT="[Texto]"/>
      <dgm:spPr/>
      <dgm:t>
        <a:bodyPr/>
        <a:lstStyle/>
        <a:p>
          <a:r>
            <a:rPr lang="es-419" dirty="0"/>
            <a:t>Procesamiento de lenguaje natural</a:t>
          </a:r>
        </a:p>
      </dgm:t>
    </dgm:pt>
    <dgm:pt modelId="{35052F54-43E7-42DD-BD82-4BC921F42DBA}" type="parTrans" cxnId="{19098EBC-2989-4768-87C8-CCC135DC88FB}">
      <dgm:prSet/>
      <dgm:spPr/>
      <dgm:t>
        <a:bodyPr/>
        <a:lstStyle/>
        <a:p>
          <a:endParaRPr lang="es-419"/>
        </a:p>
      </dgm:t>
    </dgm:pt>
    <dgm:pt modelId="{DA3036FB-88A9-41BF-A25C-32A95B23D8B7}" type="sibTrans" cxnId="{19098EBC-2989-4768-87C8-CCC135DC88FB}">
      <dgm:prSet/>
      <dgm:spPr/>
      <dgm:t>
        <a:bodyPr/>
        <a:lstStyle/>
        <a:p>
          <a:endParaRPr lang="es-419"/>
        </a:p>
      </dgm:t>
    </dgm:pt>
    <dgm:pt modelId="{E75D7DEC-65B3-4DB9-A211-98BEC3F73EB0}">
      <dgm:prSet phldrT="[Texto]"/>
      <dgm:spPr>
        <a:solidFill>
          <a:schemeClr val="accent2"/>
        </a:solidFill>
      </dgm:spPr>
      <dgm:t>
        <a:bodyPr/>
        <a:lstStyle/>
        <a:p>
          <a:r>
            <a:rPr lang="es-419" dirty="0"/>
            <a:t>Razonamiento Automático</a:t>
          </a:r>
        </a:p>
      </dgm:t>
    </dgm:pt>
    <dgm:pt modelId="{C3AA9747-D8B8-493C-9488-3E0CFB89D10C}" type="parTrans" cxnId="{35E5828F-B6CF-41DC-A175-9E72C92385A1}">
      <dgm:prSet/>
      <dgm:spPr/>
      <dgm:t>
        <a:bodyPr/>
        <a:lstStyle/>
        <a:p>
          <a:endParaRPr lang="es-419"/>
        </a:p>
      </dgm:t>
    </dgm:pt>
    <dgm:pt modelId="{91A43925-A9B2-4362-81DD-2203AEC60B6B}" type="sibTrans" cxnId="{35E5828F-B6CF-41DC-A175-9E72C92385A1}">
      <dgm:prSet/>
      <dgm:spPr/>
      <dgm:t>
        <a:bodyPr/>
        <a:lstStyle/>
        <a:p>
          <a:endParaRPr lang="es-419"/>
        </a:p>
      </dgm:t>
    </dgm:pt>
    <dgm:pt modelId="{C5CDCC4B-EC20-4FC4-BD87-6B9B856AD942}">
      <dgm:prSet phldrT="[Texto]"/>
      <dgm:spPr>
        <a:solidFill>
          <a:schemeClr val="accent2"/>
        </a:solidFill>
      </dgm:spPr>
      <dgm:t>
        <a:bodyPr/>
        <a:lstStyle/>
        <a:p>
          <a:r>
            <a:rPr lang="es-419" dirty="0"/>
            <a:t>Representación del Conocimiento</a:t>
          </a:r>
        </a:p>
      </dgm:t>
    </dgm:pt>
    <dgm:pt modelId="{877C8EF7-9BB9-47D1-97CF-27B37226A39C}" type="parTrans" cxnId="{97B80141-801F-4132-9737-C518387295C8}">
      <dgm:prSet/>
      <dgm:spPr/>
      <dgm:t>
        <a:bodyPr/>
        <a:lstStyle/>
        <a:p>
          <a:endParaRPr lang="es-419"/>
        </a:p>
      </dgm:t>
    </dgm:pt>
    <dgm:pt modelId="{22776321-C34D-4A2F-95B4-382F739F0FEC}" type="sibTrans" cxnId="{97B80141-801F-4132-9737-C518387295C8}">
      <dgm:prSet/>
      <dgm:spPr/>
      <dgm:t>
        <a:bodyPr/>
        <a:lstStyle/>
        <a:p>
          <a:endParaRPr lang="es-419"/>
        </a:p>
      </dgm:t>
    </dgm:pt>
    <dgm:pt modelId="{5B6B0E62-A14A-4288-84AF-8153DD1A499D}">
      <dgm:prSet/>
      <dgm:spPr>
        <a:solidFill>
          <a:schemeClr val="accent2"/>
        </a:solidFill>
      </dgm:spPr>
      <dgm:t>
        <a:bodyPr/>
        <a:lstStyle/>
        <a:p>
          <a:r>
            <a:rPr lang="es-419" dirty="0"/>
            <a:t>Machine Learning</a:t>
          </a:r>
        </a:p>
      </dgm:t>
    </dgm:pt>
    <dgm:pt modelId="{7C0DC6AC-ECDB-4382-982C-7C4AD6C80242}" type="parTrans" cxnId="{9FDB7190-863B-46AE-AE56-DDD7FE6728FA}">
      <dgm:prSet/>
      <dgm:spPr/>
      <dgm:t>
        <a:bodyPr/>
        <a:lstStyle/>
        <a:p>
          <a:endParaRPr lang="es-419"/>
        </a:p>
      </dgm:t>
    </dgm:pt>
    <dgm:pt modelId="{5024E2A7-9DFF-40C3-A8B9-F417FAD522EC}" type="sibTrans" cxnId="{9FDB7190-863B-46AE-AE56-DDD7FE6728FA}">
      <dgm:prSet/>
      <dgm:spPr/>
      <dgm:t>
        <a:bodyPr/>
        <a:lstStyle/>
        <a:p>
          <a:endParaRPr lang="es-419"/>
        </a:p>
      </dgm:t>
    </dgm:pt>
    <dgm:pt modelId="{37FBE95E-F895-4BF4-83B8-6C196267D027}">
      <dgm:prSet/>
      <dgm:spPr/>
      <dgm:t>
        <a:bodyPr/>
        <a:lstStyle/>
        <a:p>
          <a:r>
            <a:rPr lang="es-419" dirty="0"/>
            <a:t>Visión Artificial</a:t>
          </a:r>
        </a:p>
      </dgm:t>
    </dgm:pt>
    <dgm:pt modelId="{1AEE5FF6-85E1-4309-9B1A-C14A9720241B}" type="parTrans" cxnId="{BC430D46-FF2B-409B-A975-6B9B4D840DF4}">
      <dgm:prSet/>
      <dgm:spPr/>
      <dgm:t>
        <a:bodyPr/>
        <a:lstStyle/>
        <a:p>
          <a:endParaRPr lang="es-419"/>
        </a:p>
      </dgm:t>
    </dgm:pt>
    <dgm:pt modelId="{06263084-3B10-413A-913B-240BB8EF2743}" type="sibTrans" cxnId="{BC430D46-FF2B-409B-A975-6B9B4D840DF4}">
      <dgm:prSet/>
      <dgm:spPr/>
      <dgm:t>
        <a:bodyPr/>
        <a:lstStyle/>
        <a:p>
          <a:endParaRPr lang="es-419"/>
        </a:p>
      </dgm:t>
    </dgm:pt>
    <dgm:pt modelId="{02D4D1F4-9DA0-4A37-BE37-25E9EF0B0012}">
      <dgm:prSet/>
      <dgm:spPr/>
      <dgm:t>
        <a:bodyPr/>
        <a:lstStyle/>
        <a:p>
          <a:r>
            <a:rPr lang="es-419" dirty="0"/>
            <a:t>Robótica</a:t>
          </a:r>
        </a:p>
      </dgm:t>
    </dgm:pt>
    <dgm:pt modelId="{214383A5-B8D4-4063-BC9E-2F27141F2B30}" type="parTrans" cxnId="{6DD254EC-67ED-4B78-BF1C-B33E928DC613}">
      <dgm:prSet/>
      <dgm:spPr/>
      <dgm:t>
        <a:bodyPr/>
        <a:lstStyle/>
        <a:p>
          <a:endParaRPr lang="es-419"/>
        </a:p>
      </dgm:t>
    </dgm:pt>
    <dgm:pt modelId="{4F22C959-4B41-4020-A6C0-68F1C5A2765A}" type="sibTrans" cxnId="{6DD254EC-67ED-4B78-BF1C-B33E928DC613}">
      <dgm:prSet/>
      <dgm:spPr/>
      <dgm:t>
        <a:bodyPr/>
        <a:lstStyle/>
        <a:p>
          <a:endParaRPr lang="es-419"/>
        </a:p>
      </dgm:t>
    </dgm:pt>
    <dgm:pt modelId="{0BFD15F4-11FF-45AE-A95D-0F55EF3D650A}" type="pres">
      <dgm:prSet presAssocID="{9993D657-F71E-4EBA-B431-E22B26A0FC42}" presName="Name0" presStyleCnt="0">
        <dgm:presLayoutVars>
          <dgm:dir/>
          <dgm:resizeHandles val="exact"/>
        </dgm:presLayoutVars>
      </dgm:prSet>
      <dgm:spPr/>
    </dgm:pt>
    <dgm:pt modelId="{3958DC32-4209-4A43-B26D-80FE63D5614F}" type="pres">
      <dgm:prSet presAssocID="{401CBC10-D2CB-46A6-90B9-77C38943807B}" presName="node" presStyleLbl="node1" presStyleIdx="0" presStyleCnt="6" custLinFactX="300000" custLinFactNeighborX="335263" custLinFactNeighborY="0">
        <dgm:presLayoutVars>
          <dgm:bulletEnabled val="1"/>
        </dgm:presLayoutVars>
      </dgm:prSet>
      <dgm:spPr/>
    </dgm:pt>
    <dgm:pt modelId="{F5D28903-04B0-4633-9069-EB8C451A425B}" type="pres">
      <dgm:prSet presAssocID="{DA3036FB-88A9-41BF-A25C-32A95B23D8B7}" presName="sibTrans" presStyleCnt="0"/>
      <dgm:spPr/>
    </dgm:pt>
    <dgm:pt modelId="{5328D642-48DB-407C-88EA-19B37B76948E}" type="pres">
      <dgm:prSet presAssocID="{E75D7DEC-65B3-4DB9-A211-98BEC3F73EB0}" presName="node" presStyleLbl="node1" presStyleIdx="1" presStyleCnt="6" custLinFactX="-96526" custLinFactNeighborX="-100000">
        <dgm:presLayoutVars>
          <dgm:bulletEnabled val="1"/>
        </dgm:presLayoutVars>
      </dgm:prSet>
      <dgm:spPr/>
    </dgm:pt>
    <dgm:pt modelId="{ED2BA76D-737B-489F-8A15-F98752639D45}" type="pres">
      <dgm:prSet presAssocID="{91A43925-A9B2-4362-81DD-2203AEC60B6B}" presName="sibTrans" presStyleCnt="0"/>
      <dgm:spPr/>
    </dgm:pt>
    <dgm:pt modelId="{42E1B8EC-164F-47FA-895D-21E0FFE30F62}" type="pres">
      <dgm:prSet presAssocID="{C5CDCC4B-EC20-4FC4-BD87-6B9B856AD942}" presName="node" presStyleLbl="node1" presStyleIdx="2" presStyleCnt="6" custLinFactX="-98701" custLinFactNeighborX="-100000">
        <dgm:presLayoutVars>
          <dgm:bulletEnabled val="1"/>
        </dgm:presLayoutVars>
      </dgm:prSet>
      <dgm:spPr/>
    </dgm:pt>
    <dgm:pt modelId="{19140A3D-354D-471C-BDE0-D2E521D3400D}" type="pres">
      <dgm:prSet presAssocID="{22776321-C34D-4A2F-95B4-382F739F0FEC}" presName="sibTrans" presStyleCnt="0"/>
      <dgm:spPr/>
    </dgm:pt>
    <dgm:pt modelId="{2111868D-22D7-419E-8E77-AFBC751ECFE3}" type="pres">
      <dgm:prSet presAssocID="{5B6B0E62-A14A-4288-84AF-8153DD1A499D}" presName="node" presStyleLbl="node1" presStyleIdx="3" presStyleCnt="6" custLinFactX="-97880" custLinFactNeighborX="-100000">
        <dgm:presLayoutVars>
          <dgm:bulletEnabled val="1"/>
        </dgm:presLayoutVars>
      </dgm:prSet>
      <dgm:spPr/>
    </dgm:pt>
    <dgm:pt modelId="{31E6ACA4-0CB3-4A14-92FD-E6633C9F4FA5}" type="pres">
      <dgm:prSet presAssocID="{5024E2A7-9DFF-40C3-A8B9-F417FAD522EC}" presName="sibTrans" presStyleCnt="0"/>
      <dgm:spPr/>
    </dgm:pt>
    <dgm:pt modelId="{EAAB71AD-AB78-4607-977C-3B224C676D2A}" type="pres">
      <dgm:prSet presAssocID="{37FBE95E-F895-4BF4-83B8-6C196267D027}" presName="node" presStyleLbl="node1" presStyleIdx="4" presStyleCnt="6">
        <dgm:presLayoutVars>
          <dgm:bulletEnabled val="1"/>
        </dgm:presLayoutVars>
      </dgm:prSet>
      <dgm:spPr/>
    </dgm:pt>
    <dgm:pt modelId="{66D1D389-EEEB-4CDD-A86A-5F03694C2D18}" type="pres">
      <dgm:prSet presAssocID="{06263084-3B10-413A-913B-240BB8EF2743}" presName="sibTrans" presStyleCnt="0"/>
      <dgm:spPr/>
    </dgm:pt>
    <dgm:pt modelId="{2F9109AC-C942-4D5E-B94F-83D69F581B5A}" type="pres">
      <dgm:prSet presAssocID="{02D4D1F4-9DA0-4A37-BE37-25E9EF0B0012}" presName="node" presStyleLbl="node1" presStyleIdx="5" presStyleCnt="6">
        <dgm:presLayoutVars>
          <dgm:bulletEnabled val="1"/>
        </dgm:presLayoutVars>
      </dgm:prSet>
      <dgm:spPr/>
    </dgm:pt>
  </dgm:ptLst>
  <dgm:cxnLst>
    <dgm:cxn modelId="{A85D9202-E165-454C-BA09-9E03EBC79BA5}" type="presOf" srcId="{E75D7DEC-65B3-4DB9-A211-98BEC3F73EB0}" destId="{5328D642-48DB-407C-88EA-19B37B76948E}" srcOrd="0" destOrd="0" presId="urn:microsoft.com/office/officeart/2005/8/layout/hList6"/>
    <dgm:cxn modelId="{97B80141-801F-4132-9737-C518387295C8}" srcId="{9993D657-F71E-4EBA-B431-E22B26A0FC42}" destId="{C5CDCC4B-EC20-4FC4-BD87-6B9B856AD942}" srcOrd="2" destOrd="0" parTransId="{877C8EF7-9BB9-47D1-97CF-27B37226A39C}" sibTransId="{22776321-C34D-4A2F-95B4-382F739F0FEC}"/>
    <dgm:cxn modelId="{BC430D46-FF2B-409B-A975-6B9B4D840DF4}" srcId="{9993D657-F71E-4EBA-B431-E22B26A0FC42}" destId="{37FBE95E-F895-4BF4-83B8-6C196267D027}" srcOrd="4" destOrd="0" parTransId="{1AEE5FF6-85E1-4309-9B1A-C14A9720241B}" sibTransId="{06263084-3B10-413A-913B-240BB8EF2743}"/>
    <dgm:cxn modelId="{A4EE3086-5A26-4FEE-AA34-99B37F14F314}" type="presOf" srcId="{5B6B0E62-A14A-4288-84AF-8153DD1A499D}" destId="{2111868D-22D7-419E-8E77-AFBC751ECFE3}" srcOrd="0" destOrd="0" presId="urn:microsoft.com/office/officeart/2005/8/layout/hList6"/>
    <dgm:cxn modelId="{35E5828F-B6CF-41DC-A175-9E72C92385A1}" srcId="{9993D657-F71E-4EBA-B431-E22B26A0FC42}" destId="{E75D7DEC-65B3-4DB9-A211-98BEC3F73EB0}" srcOrd="1" destOrd="0" parTransId="{C3AA9747-D8B8-493C-9488-3E0CFB89D10C}" sibTransId="{91A43925-A9B2-4362-81DD-2203AEC60B6B}"/>
    <dgm:cxn modelId="{9FDB7190-863B-46AE-AE56-DDD7FE6728FA}" srcId="{9993D657-F71E-4EBA-B431-E22B26A0FC42}" destId="{5B6B0E62-A14A-4288-84AF-8153DD1A499D}" srcOrd="3" destOrd="0" parTransId="{7C0DC6AC-ECDB-4382-982C-7C4AD6C80242}" sibTransId="{5024E2A7-9DFF-40C3-A8B9-F417FAD522EC}"/>
    <dgm:cxn modelId="{8843E5AE-2685-494D-AB5A-1875BA08FE7D}" type="presOf" srcId="{02D4D1F4-9DA0-4A37-BE37-25E9EF0B0012}" destId="{2F9109AC-C942-4D5E-B94F-83D69F581B5A}" srcOrd="0" destOrd="0" presId="urn:microsoft.com/office/officeart/2005/8/layout/hList6"/>
    <dgm:cxn modelId="{19098EBC-2989-4768-87C8-CCC135DC88FB}" srcId="{9993D657-F71E-4EBA-B431-E22B26A0FC42}" destId="{401CBC10-D2CB-46A6-90B9-77C38943807B}" srcOrd="0" destOrd="0" parTransId="{35052F54-43E7-42DD-BD82-4BC921F42DBA}" sibTransId="{DA3036FB-88A9-41BF-A25C-32A95B23D8B7}"/>
    <dgm:cxn modelId="{C22C3AC4-C4C1-476D-89E6-488B5E01AF4D}" type="presOf" srcId="{C5CDCC4B-EC20-4FC4-BD87-6B9B856AD942}" destId="{42E1B8EC-164F-47FA-895D-21E0FFE30F62}" srcOrd="0" destOrd="0" presId="urn:microsoft.com/office/officeart/2005/8/layout/hList6"/>
    <dgm:cxn modelId="{6DD254EC-67ED-4B78-BF1C-B33E928DC613}" srcId="{9993D657-F71E-4EBA-B431-E22B26A0FC42}" destId="{02D4D1F4-9DA0-4A37-BE37-25E9EF0B0012}" srcOrd="5" destOrd="0" parTransId="{214383A5-B8D4-4063-BC9E-2F27141F2B30}" sibTransId="{4F22C959-4B41-4020-A6C0-68F1C5A2765A}"/>
    <dgm:cxn modelId="{3EA01CED-99F1-45A1-A979-21A512052ACD}" type="presOf" srcId="{401CBC10-D2CB-46A6-90B9-77C38943807B}" destId="{3958DC32-4209-4A43-B26D-80FE63D5614F}" srcOrd="0" destOrd="0" presId="urn:microsoft.com/office/officeart/2005/8/layout/hList6"/>
    <dgm:cxn modelId="{40F5EAF0-9198-4A93-9BC7-5CAFA823EB40}" type="presOf" srcId="{37FBE95E-F895-4BF4-83B8-6C196267D027}" destId="{EAAB71AD-AB78-4607-977C-3B224C676D2A}" srcOrd="0" destOrd="0" presId="urn:microsoft.com/office/officeart/2005/8/layout/hList6"/>
    <dgm:cxn modelId="{4FD0EFF6-9130-4329-A893-6A6C4C4233E9}" type="presOf" srcId="{9993D657-F71E-4EBA-B431-E22B26A0FC42}" destId="{0BFD15F4-11FF-45AE-A95D-0F55EF3D650A}" srcOrd="0" destOrd="0" presId="urn:microsoft.com/office/officeart/2005/8/layout/hList6"/>
    <dgm:cxn modelId="{9C505AC8-04DB-440A-8926-37D2FFB5AEE2}" type="presParOf" srcId="{0BFD15F4-11FF-45AE-A95D-0F55EF3D650A}" destId="{3958DC32-4209-4A43-B26D-80FE63D5614F}" srcOrd="0" destOrd="0" presId="urn:microsoft.com/office/officeart/2005/8/layout/hList6"/>
    <dgm:cxn modelId="{59B74E70-1B30-4DC5-8754-3A72590C163C}" type="presParOf" srcId="{0BFD15F4-11FF-45AE-A95D-0F55EF3D650A}" destId="{F5D28903-04B0-4633-9069-EB8C451A425B}" srcOrd="1" destOrd="0" presId="urn:microsoft.com/office/officeart/2005/8/layout/hList6"/>
    <dgm:cxn modelId="{8482EB95-3E62-4361-AA87-7F020E4B4973}" type="presParOf" srcId="{0BFD15F4-11FF-45AE-A95D-0F55EF3D650A}" destId="{5328D642-48DB-407C-88EA-19B37B76948E}" srcOrd="2" destOrd="0" presId="urn:microsoft.com/office/officeart/2005/8/layout/hList6"/>
    <dgm:cxn modelId="{B639B1EC-B315-493C-B800-B0844D293486}" type="presParOf" srcId="{0BFD15F4-11FF-45AE-A95D-0F55EF3D650A}" destId="{ED2BA76D-737B-489F-8A15-F98752639D45}" srcOrd="3" destOrd="0" presId="urn:microsoft.com/office/officeart/2005/8/layout/hList6"/>
    <dgm:cxn modelId="{CC280EC4-0FEA-4BD4-81B8-425803D44CFC}" type="presParOf" srcId="{0BFD15F4-11FF-45AE-A95D-0F55EF3D650A}" destId="{42E1B8EC-164F-47FA-895D-21E0FFE30F62}" srcOrd="4" destOrd="0" presId="urn:microsoft.com/office/officeart/2005/8/layout/hList6"/>
    <dgm:cxn modelId="{95443C7C-2662-4886-897B-AC16D16EF910}" type="presParOf" srcId="{0BFD15F4-11FF-45AE-A95D-0F55EF3D650A}" destId="{19140A3D-354D-471C-BDE0-D2E521D3400D}" srcOrd="5" destOrd="0" presId="urn:microsoft.com/office/officeart/2005/8/layout/hList6"/>
    <dgm:cxn modelId="{9431D043-3D5B-4671-AFC2-182EB028652F}" type="presParOf" srcId="{0BFD15F4-11FF-45AE-A95D-0F55EF3D650A}" destId="{2111868D-22D7-419E-8E77-AFBC751ECFE3}" srcOrd="6" destOrd="0" presId="urn:microsoft.com/office/officeart/2005/8/layout/hList6"/>
    <dgm:cxn modelId="{B57C91CA-781F-43EC-82E5-662EB2F1CD6D}" type="presParOf" srcId="{0BFD15F4-11FF-45AE-A95D-0F55EF3D650A}" destId="{31E6ACA4-0CB3-4A14-92FD-E6633C9F4FA5}" srcOrd="7" destOrd="0" presId="urn:microsoft.com/office/officeart/2005/8/layout/hList6"/>
    <dgm:cxn modelId="{5723F392-C13D-44FB-A190-D3699CE6DD85}" type="presParOf" srcId="{0BFD15F4-11FF-45AE-A95D-0F55EF3D650A}" destId="{EAAB71AD-AB78-4607-977C-3B224C676D2A}" srcOrd="8" destOrd="0" presId="urn:microsoft.com/office/officeart/2005/8/layout/hList6"/>
    <dgm:cxn modelId="{C92E57C6-9650-462F-9D0B-11A67255F13A}" type="presParOf" srcId="{0BFD15F4-11FF-45AE-A95D-0F55EF3D650A}" destId="{66D1D389-EEEB-4CDD-A86A-5F03694C2D18}" srcOrd="9" destOrd="0" presId="urn:microsoft.com/office/officeart/2005/8/layout/hList6"/>
    <dgm:cxn modelId="{A71CBB3D-8735-4354-BA61-14CC7A6CA29C}" type="presParOf" srcId="{0BFD15F4-11FF-45AE-A95D-0F55EF3D650A}" destId="{2F9109AC-C942-4D5E-B94F-83D69F581B5A}" srcOrd="1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93D657-F71E-4EBA-B431-E22B26A0FC42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419"/>
        </a:p>
      </dgm:t>
    </dgm:pt>
    <dgm:pt modelId="{401CBC10-D2CB-46A6-90B9-77C38943807B}">
      <dgm:prSet phldrT="[Texto]"/>
      <dgm:spPr/>
      <dgm:t>
        <a:bodyPr/>
        <a:lstStyle/>
        <a:p>
          <a:r>
            <a:rPr lang="es-419" dirty="0"/>
            <a:t>Procesamiento de lenguaje natural</a:t>
          </a:r>
        </a:p>
      </dgm:t>
    </dgm:pt>
    <dgm:pt modelId="{35052F54-43E7-42DD-BD82-4BC921F42DBA}" type="parTrans" cxnId="{19098EBC-2989-4768-87C8-CCC135DC88FB}">
      <dgm:prSet/>
      <dgm:spPr/>
      <dgm:t>
        <a:bodyPr/>
        <a:lstStyle/>
        <a:p>
          <a:endParaRPr lang="es-419"/>
        </a:p>
      </dgm:t>
    </dgm:pt>
    <dgm:pt modelId="{DA3036FB-88A9-41BF-A25C-32A95B23D8B7}" type="sibTrans" cxnId="{19098EBC-2989-4768-87C8-CCC135DC88FB}">
      <dgm:prSet/>
      <dgm:spPr/>
      <dgm:t>
        <a:bodyPr/>
        <a:lstStyle/>
        <a:p>
          <a:endParaRPr lang="es-419"/>
        </a:p>
      </dgm:t>
    </dgm:pt>
    <dgm:pt modelId="{E75D7DEC-65B3-4DB9-A211-98BEC3F73EB0}">
      <dgm:prSet phldrT="[Texto]"/>
      <dgm:spPr>
        <a:solidFill>
          <a:schemeClr val="accent2"/>
        </a:solidFill>
      </dgm:spPr>
      <dgm:t>
        <a:bodyPr/>
        <a:lstStyle/>
        <a:p>
          <a:r>
            <a:rPr lang="es-419" dirty="0"/>
            <a:t>Razonamiento Automático</a:t>
          </a:r>
        </a:p>
      </dgm:t>
    </dgm:pt>
    <dgm:pt modelId="{C3AA9747-D8B8-493C-9488-3E0CFB89D10C}" type="parTrans" cxnId="{35E5828F-B6CF-41DC-A175-9E72C92385A1}">
      <dgm:prSet/>
      <dgm:spPr/>
      <dgm:t>
        <a:bodyPr/>
        <a:lstStyle/>
        <a:p>
          <a:endParaRPr lang="es-419"/>
        </a:p>
      </dgm:t>
    </dgm:pt>
    <dgm:pt modelId="{91A43925-A9B2-4362-81DD-2203AEC60B6B}" type="sibTrans" cxnId="{35E5828F-B6CF-41DC-A175-9E72C92385A1}">
      <dgm:prSet/>
      <dgm:spPr/>
      <dgm:t>
        <a:bodyPr/>
        <a:lstStyle/>
        <a:p>
          <a:endParaRPr lang="es-419"/>
        </a:p>
      </dgm:t>
    </dgm:pt>
    <dgm:pt modelId="{C5CDCC4B-EC20-4FC4-BD87-6B9B856AD942}">
      <dgm:prSet phldrT="[Texto]"/>
      <dgm:spPr>
        <a:solidFill>
          <a:schemeClr val="accent2"/>
        </a:solidFill>
      </dgm:spPr>
      <dgm:t>
        <a:bodyPr/>
        <a:lstStyle/>
        <a:p>
          <a:r>
            <a:rPr lang="es-419" dirty="0"/>
            <a:t>Representación del Conocimiento</a:t>
          </a:r>
        </a:p>
      </dgm:t>
    </dgm:pt>
    <dgm:pt modelId="{877C8EF7-9BB9-47D1-97CF-27B37226A39C}" type="parTrans" cxnId="{97B80141-801F-4132-9737-C518387295C8}">
      <dgm:prSet/>
      <dgm:spPr/>
      <dgm:t>
        <a:bodyPr/>
        <a:lstStyle/>
        <a:p>
          <a:endParaRPr lang="es-419"/>
        </a:p>
      </dgm:t>
    </dgm:pt>
    <dgm:pt modelId="{22776321-C34D-4A2F-95B4-382F739F0FEC}" type="sibTrans" cxnId="{97B80141-801F-4132-9737-C518387295C8}">
      <dgm:prSet/>
      <dgm:spPr/>
      <dgm:t>
        <a:bodyPr/>
        <a:lstStyle/>
        <a:p>
          <a:endParaRPr lang="es-419"/>
        </a:p>
      </dgm:t>
    </dgm:pt>
    <dgm:pt modelId="{5B6B0E62-A14A-4288-84AF-8153DD1A499D}">
      <dgm:prSet/>
      <dgm:spPr>
        <a:solidFill>
          <a:schemeClr val="accent2"/>
        </a:solidFill>
      </dgm:spPr>
      <dgm:t>
        <a:bodyPr/>
        <a:lstStyle/>
        <a:p>
          <a:r>
            <a:rPr lang="es-419" dirty="0"/>
            <a:t>Machine Learning</a:t>
          </a:r>
        </a:p>
      </dgm:t>
    </dgm:pt>
    <dgm:pt modelId="{7C0DC6AC-ECDB-4382-982C-7C4AD6C80242}" type="parTrans" cxnId="{9FDB7190-863B-46AE-AE56-DDD7FE6728FA}">
      <dgm:prSet/>
      <dgm:spPr/>
      <dgm:t>
        <a:bodyPr/>
        <a:lstStyle/>
        <a:p>
          <a:endParaRPr lang="es-419"/>
        </a:p>
      </dgm:t>
    </dgm:pt>
    <dgm:pt modelId="{5024E2A7-9DFF-40C3-A8B9-F417FAD522EC}" type="sibTrans" cxnId="{9FDB7190-863B-46AE-AE56-DDD7FE6728FA}">
      <dgm:prSet/>
      <dgm:spPr/>
      <dgm:t>
        <a:bodyPr/>
        <a:lstStyle/>
        <a:p>
          <a:endParaRPr lang="es-419"/>
        </a:p>
      </dgm:t>
    </dgm:pt>
    <dgm:pt modelId="{37FBE95E-F895-4BF4-83B8-6C196267D027}">
      <dgm:prSet/>
      <dgm:spPr/>
      <dgm:t>
        <a:bodyPr/>
        <a:lstStyle/>
        <a:p>
          <a:r>
            <a:rPr lang="es-419" dirty="0"/>
            <a:t>Visión Artificial</a:t>
          </a:r>
        </a:p>
      </dgm:t>
    </dgm:pt>
    <dgm:pt modelId="{1AEE5FF6-85E1-4309-9B1A-C14A9720241B}" type="parTrans" cxnId="{BC430D46-FF2B-409B-A975-6B9B4D840DF4}">
      <dgm:prSet/>
      <dgm:spPr/>
      <dgm:t>
        <a:bodyPr/>
        <a:lstStyle/>
        <a:p>
          <a:endParaRPr lang="es-419"/>
        </a:p>
      </dgm:t>
    </dgm:pt>
    <dgm:pt modelId="{06263084-3B10-413A-913B-240BB8EF2743}" type="sibTrans" cxnId="{BC430D46-FF2B-409B-A975-6B9B4D840DF4}">
      <dgm:prSet/>
      <dgm:spPr/>
      <dgm:t>
        <a:bodyPr/>
        <a:lstStyle/>
        <a:p>
          <a:endParaRPr lang="es-419"/>
        </a:p>
      </dgm:t>
    </dgm:pt>
    <dgm:pt modelId="{02D4D1F4-9DA0-4A37-BE37-25E9EF0B0012}">
      <dgm:prSet/>
      <dgm:spPr/>
      <dgm:t>
        <a:bodyPr/>
        <a:lstStyle/>
        <a:p>
          <a:r>
            <a:rPr lang="es-419" dirty="0"/>
            <a:t>Robótica</a:t>
          </a:r>
        </a:p>
      </dgm:t>
    </dgm:pt>
    <dgm:pt modelId="{214383A5-B8D4-4063-BC9E-2F27141F2B30}" type="parTrans" cxnId="{6DD254EC-67ED-4B78-BF1C-B33E928DC613}">
      <dgm:prSet/>
      <dgm:spPr/>
      <dgm:t>
        <a:bodyPr/>
        <a:lstStyle/>
        <a:p>
          <a:endParaRPr lang="es-419"/>
        </a:p>
      </dgm:t>
    </dgm:pt>
    <dgm:pt modelId="{4F22C959-4B41-4020-A6C0-68F1C5A2765A}" type="sibTrans" cxnId="{6DD254EC-67ED-4B78-BF1C-B33E928DC613}">
      <dgm:prSet/>
      <dgm:spPr/>
      <dgm:t>
        <a:bodyPr/>
        <a:lstStyle/>
        <a:p>
          <a:endParaRPr lang="es-419"/>
        </a:p>
      </dgm:t>
    </dgm:pt>
    <dgm:pt modelId="{0BFD15F4-11FF-45AE-A95D-0F55EF3D650A}" type="pres">
      <dgm:prSet presAssocID="{9993D657-F71E-4EBA-B431-E22B26A0FC42}" presName="Name0" presStyleCnt="0">
        <dgm:presLayoutVars>
          <dgm:dir/>
          <dgm:resizeHandles val="exact"/>
        </dgm:presLayoutVars>
      </dgm:prSet>
      <dgm:spPr/>
    </dgm:pt>
    <dgm:pt modelId="{3958DC32-4209-4A43-B26D-80FE63D5614F}" type="pres">
      <dgm:prSet presAssocID="{401CBC10-D2CB-46A6-90B9-77C38943807B}" presName="node" presStyleLbl="node1" presStyleIdx="0" presStyleCnt="6" custLinFactX="300000" custLinFactNeighborX="335263" custLinFactNeighborY="0">
        <dgm:presLayoutVars>
          <dgm:bulletEnabled val="1"/>
        </dgm:presLayoutVars>
      </dgm:prSet>
      <dgm:spPr/>
    </dgm:pt>
    <dgm:pt modelId="{F5D28903-04B0-4633-9069-EB8C451A425B}" type="pres">
      <dgm:prSet presAssocID="{DA3036FB-88A9-41BF-A25C-32A95B23D8B7}" presName="sibTrans" presStyleCnt="0"/>
      <dgm:spPr/>
    </dgm:pt>
    <dgm:pt modelId="{5328D642-48DB-407C-88EA-19B37B76948E}" type="pres">
      <dgm:prSet presAssocID="{E75D7DEC-65B3-4DB9-A211-98BEC3F73EB0}" presName="node" presStyleLbl="node1" presStyleIdx="1" presStyleCnt="6" custLinFactX="-96526" custLinFactNeighborX="-100000">
        <dgm:presLayoutVars>
          <dgm:bulletEnabled val="1"/>
        </dgm:presLayoutVars>
      </dgm:prSet>
      <dgm:spPr/>
    </dgm:pt>
    <dgm:pt modelId="{ED2BA76D-737B-489F-8A15-F98752639D45}" type="pres">
      <dgm:prSet presAssocID="{91A43925-A9B2-4362-81DD-2203AEC60B6B}" presName="sibTrans" presStyleCnt="0"/>
      <dgm:spPr/>
    </dgm:pt>
    <dgm:pt modelId="{42E1B8EC-164F-47FA-895D-21E0FFE30F62}" type="pres">
      <dgm:prSet presAssocID="{C5CDCC4B-EC20-4FC4-BD87-6B9B856AD942}" presName="node" presStyleLbl="node1" presStyleIdx="2" presStyleCnt="6" custLinFactX="-98701" custLinFactNeighborX="-100000">
        <dgm:presLayoutVars>
          <dgm:bulletEnabled val="1"/>
        </dgm:presLayoutVars>
      </dgm:prSet>
      <dgm:spPr/>
    </dgm:pt>
    <dgm:pt modelId="{19140A3D-354D-471C-BDE0-D2E521D3400D}" type="pres">
      <dgm:prSet presAssocID="{22776321-C34D-4A2F-95B4-382F739F0FEC}" presName="sibTrans" presStyleCnt="0"/>
      <dgm:spPr/>
    </dgm:pt>
    <dgm:pt modelId="{2111868D-22D7-419E-8E77-AFBC751ECFE3}" type="pres">
      <dgm:prSet presAssocID="{5B6B0E62-A14A-4288-84AF-8153DD1A499D}" presName="node" presStyleLbl="node1" presStyleIdx="3" presStyleCnt="6" custLinFactX="-97880" custLinFactNeighborX="-100000">
        <dgm:presLayoutVars>
          <dgm:bulletEnabled val="1"/>
        </dgm:presLayoutVars>
      </dgm:prSet>
      <dgm:spPr/>
    </dgm:pt>
    <dgm:pt modelId="{31E6ACA4-0CB3-4A14-92FD-E6633C9F4FA5}" type="pres">
      <dgm:prSet presAssocID="{5024E2A7-9DFF-40C3-A8B9-F417FAD522EC}" presName="sibTrans" presStyleCnt="0"/>
      <dgm:spPr/>
    </dgm:pt>
    <dgm:pt modelId="{EAAB71AD-AB78-4607-977C-3B224C676D2A}" type="pres">
      <dgm:prSet presAssocID="{37FBE95E-F895-4BF4-83B8-6C196267D027}" presName="node" presStyleLbl="node1" presStyleIdx="4" presStyleCnt="6">
        <dgm:presLayoutVars>
          <dgm:bulletEnabled val="1"/>
        </dgm:presLayoutVars>
      </dgm:prSet>
      <dgm:spPr/>
    </dgm:pt>
    <dgm:pt modelId="{66D1D389-EEEB-4CDD-A86A-5F03694C2D18}" type="pres">
      <dgm:prSet presAssocID="{06263084-3B10-413A-913B-240BB8EF2743}" presName="sibTrans" presStyleCnt="0"/>
      <dgm:spPr/>
    </dgm:pt>
    <dgm:pt modelId="{2F9109AC-C942-4D5E-B94F-83D69F581B5A}" type="pres">
      <dgm:prSet presAssocID="{02D4D1F4-9DA0-4A37-BE37-25E9EF0B0012}" presName="node" presStyleLbl="node1" presStyleIdx="5" presStyleCnt="6">
        <dgm:presLayoutVars>
          <dgm:bulletEnabled val="1"/>
        </dgm:presLayoutVars>
      </dgm:prSet>
      <dgm:spPr/>
    </dgm:pt>
  </dgm:ptLst>
  <dgm:cxnLst>
    <dgm:cxn modelId="{B5E3251E-2778-4FFB-A52C-4577EEF048FF}" type="presOf" srcId="{37FBE95E-F895-4BF4-83B8-6C196267D027}" destId="{EAAB71AD-AB78-4607-977C-3B224C676D2A}" srcOrd="0" destOrd="0" presId="urn:microsoft.com/office/officeart/2005/8/layout/hList6"/>
    <dgm:cxn modelId="{A5CD2325-5C18-426C-8819-8222CA9168BD}" type="presOf" srcId="{5B6B0E62-A14A-4288-84AF-8153DD1A499D}" destId="{2111868D-22D7-419E-8E77-AFBC751ECFE3}" srcOrd="0" destOrd="0" presId="urn:microsoft.com/office/officeart/2005/8/layout/hList6"/>
    <dgm:cxn modelId="{97B80141-801F-4132-9737-C518387295C8}" srcId="{9993D657-F71E-4EBA-B431-E22B26A0FC42}" destId="{C5CDCC4B-EC20-4FC4-BD87-6B9B856AD942}" srcOrd="2" destOrd="0" parTransId="{877C8EF7-9BB9-47D1-97CF-27B37226A39C}" sibTransId="{22776321-C34D-4A2F-95B4-382F739F0FEC}"/>
    <dgm:cxn modelId="{BC430D46-FF2B-409B-A975-6B9B4D840DF4}" srcId="{9993D657-F71E-4EBA-B431-E22B26A0FC42}" destId="{37FBE95E-F895-4BF4-83B8-6C196267D027}" srcOrd="4" destOrd="0" parTransId="{1AEE5FF6-85E1-4309-9B1A-C14A9720241B}" sibTransId="{06263084-3B10-413A-913B-240BB8EF2743}"/>
    <dgm:cxn modelId="{B316CB53-83C1-4CF3-BF4F-113708162807}" type="presOf" srcId="{9993D657-F71E-4EBA-B431-E22B26A0FC42}" destId="{0BFD15F4-11FF-45AE-A95D-0F55EF3D650A}" srcOrd="0" destOrd="0" presId="urn:microsoft.com/office/officeart/2005/8/layout/hList6"/>
    <dgm:cxn modelId="{ADFADB60-0BC1-4077-9504-B57D491D3B14}" type="presOf" srcId="{C5CDCC4B-EC20-4FC4-BD87-6B9B856AD942}" destId="{42E1B8EC-164F-47FA-895D-21E0FFE30F62}" srcOrd="0" destOrd="0" presId="urn:microsoft.com/office/officeart/2005/8/layout/hList6"/>
    <dgm:cxn modelId="{C16AF463-603E-4447-B426-26C91E431AA8}" type="presOf" srcId="{401CBC10-D2CB-46A6-90B9-77C38943807B}" destId="{3958DC32-4209-4A43-B26D-80FE63D5614F}" srcOrd="0" destOrd="0" presId="urn:microsoft.com/office/officeart/2005/8/layout/hList6"/>
    <dgm:cxn modelId="{35E5828F-B6CF-41DC-A175-9E72C92385A1}" srcId="{9993D657-F71E-4EBA-B431-E22B26A0FC42}" destId="{E75D7DEC-65B3-4DB9-A211-98BEC3F73EB0}" srcOrd="1" destOrd="0" parTransId="{C3AA9747-D8B8-493C-9488-3E0CFB89D10C}" sibTransId="{91A43925-A9B2-4362-81DD-2203AEC60B6B}"/>
    <dgm:cxn modelId="{9FDB7190-863B-46AE-AE56-DDD7FE6728FA}" srcId="{9993D657-F71E-4EBA-B431-E22B26A0FC42}" destId="{5B6B0E62-A14A-4288-84AF-8153DD1A499D}" srcOrd="3" destOrd="0" parTransId="{7C0DC6AC-ECDB-4382-982C-7C4AD6C80242}" sibTransId="{5024E2A7-9DFF-40C3-A8B9-F417FAD522EC}"/>
    <dgm:cxn modelId="{FF779090-F415-4B73-975B-B917CF23C7C8}" type="presOf" srcId="{02D4D1F4-9DA0-4A37-BE37-25E9EF0B0012}" destId="{2F9109AC-C942-4D5E-B94F-83D69F581B5A}" srcOrd="0" destOrd="0" presId="urn:microsoft.com/office/officeart/2005/8/layout/hList6"/>
    <dgm:cxn modelId="{19098EBC-2989-4768-87C8-CCC135DC88FB}" srcId="{9993D657-F71E-4EBA-B431-E22B26A0FC42}" destId="{401CBC10-D2CB-46A6-90B9-77C38943807B}" srcOrd="0" destOrd="0" parTransId="{35052F54-43E7-42DD-BD82-4BC921F42DBA}" sibTransId="{DA3036FB-88A9-41BF-A25C-32A95B23D8B7}"/>
    <dgm:cxn modelId="{015E44C2-33D4-4CC3-8B3B-3CC583EA4A7B}" type="presOf" srcId="{E75D7DEC-65B3-4DB9-A211-98BEC3F73EB0}" destId="{5328D642-48DB-407C-88EA-19B37B76948E}" srcOrd="0" destOrd="0" presId="urn:microsoft.com/office/officeart/2005/8/layout/hList6"/>
    <dgm:cxn modelId="{6DD254EC-67ED-4B78-BF1C-B33E928DC613}" srcId="{9993D657-F71E-4EBA-B431-E22B26A0FC42}" destId="{02D4D1F4-9DA0-4A37-BE37-25E9EF0B0012}" srcOrd="5" destOrd="0" parTransId="{214383A5-B8D4-4063-BC9E-2F27141F2B30}" sibTransId="{4F22C959-4B41-4020-A6C0-68F1C5A2765A}"/>
    <dgm:cxn modelId="{82963A36-65EF-44C4-AAA9-640F0FF2B546}" type="presParOf" srcId="{0BFD15F4-11FF-45AE-A95D-0F55EF3D650A}" destId="{3958DC32-4209-4A43-B26D-80FE63D5614F}" srcOrd="0" destOrd="0" presId="urn:microsoft.com/office/officeart/2005/8/layout/hList6"/>
    <dgm:cxn modelId="{F2079E7F-A216-4DA6-9DD3-16222969B5E9}" type="presParOf" srcId="{0BFD15F4-11FF-45AE-A95D-0F55EF3D650A}" destId="{F5D28903-04B0-4633-9069-EB8C451A425B}" srcOrd="1" destOrd="0" presId="urn:microsoft.com/office/officeart/2005/8/layout/hList6"/>
    <dgm:cxn modelId="{F488C2B2-46DA-4633-8CC1-5D6C66DEAB9F}" type="presParOf" srcId="{0BFD15F4-11FF-45AE-A95D-0F55EF3D650A}" destId="{5328D642-48DB-407C-88EA-19B37B76948E}" srcOrd="2" destOrd="0" presId="urn:microsoft.com/office/officeart/2005/8/layout/hList6"/>
    <dgm:cxn modelId="{86F1D12E-419C-44AA-90BD-D958B7B71D5F}" type="presParOf" srcId="{0BFD15F4-11FF-45AE-A95D-0F55EF3D650A}" destId="{ED2BA76D-737B-489F-8A15-F98752639D45}" srcOrd="3" destOrd="0" presId="urn:microsoft.com/office/officeart/2005/8/layout/hList6"/>
    <dgm:cxn modelId="{E7A8CE5F-8782-4CF6-AACD-20247F6FF171}" type="presParOf" srcId="{0BFD15F4-11FF-45AE-A95D-0F55EF3D650A}" destId="{42E1B8EC-164F-47FA-895D-21E0FFE30F62}" srcOrd="4" destOrd="0" presId="urn:microsoft.com/office/officeart/2005/8/layout/hList6"/>
    <dgm:cxn modelId="{91F3D7C6-E8D4-42B8-BDA9-CF8D6EC365D3}" type="presParOf" srcId="{0BFD15F4-11FF-45AE-A95D-0F55EF3D650A}" destId="{19140A3D-354D-471C-BDE0-D2E521D3400D}" srcOrd="5" destOrd="0" presId="urn:microsoft.com/office/officeart/2005/8/layout/hList6"/>
    <dgm:cxn modelId="{65628B14-FA2D-4595-A335-87E97BE42E25}" type="presParOf" srcId="{0BFD15F4-11FF-45AE-A95D-0F55EF3D650A}" destId="{2111868D-22D7-419E-8E77-AFBC751ECFE3}" srcOrd="6" destOrd="0" presId="urn:microsoft.com/office/officeart/2005/8/layout/hList6"/>
    <dgm:cxn modelId="{9CFCF1B4-6337-4A89-A766-2F617BAA5CD0}" type="presParOf" srcId="{0BFD15F4-11FF-45AE-A95D-0F55EF3D650A}" destId="{31E6ACA4-0CB3-4A14-92FD-E6633C9F4FA5}" srcOrd="7" destOrd="0" presId="urn:microsoft.com/office/officeart/2005/8/layout/hList6"/>
    <dgm:cxn modelId="{051C7F05-9351-4070-AC6B-A230042765AF}" type="presParOf" srcId="{0BFD15F4-11FF-45AE-A95D-0F55EF3D650A}" destId="{EAAB71AD-AB78-4607-977C-3B224C676D2A}" srcOrd="8" destOrd="0" presId="urn:microsoft.com/office/officeart/2005/8/layout/hList6"/>
    <dgm:cxn modelId="{E7064C0D-1EBE-4589-AEED-D2DA7FF10284}" type="presParOf" srcId="{0BFD15F4-11FF-45AE-A95D-0F55EF3D650A}" destId="{66D1D389-EEEB-4CDD-A86A-5F03694C2D18}" srcOrd="9" destOrd="0" presId="urn:microsoft.com/office/officeart/2005/8/layout/hList6"/>
    <dgm:cxn modelId="{C5D9BA02-4823-4463-8AC4-B3708350E42F}" type="presParOf" srcId="{0BFD15F4-11FF-45AE-A95D-0F55EF3D650A}" destId="{2F9109AC-C942-4D5E-B94F-83D69F581B5A}" srcOrd="1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58DC32-4209-4A43-B26D-80FE63D5614F}">
      <dsp:nvSpPr>
        <dsp:cNvPr id="0" name=""/>
        <dsp:cNvSpPr/>
      </dsp:nvSpPr>
      <dsp:spPr>
        <a:xfrm rot="16200000">
          <a:off x="2073117" y="2072349"/>
          <a:ext cx="5418667" cy="1273968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8631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200" kern="1200" dirty="0"/>
            <a:t>Procesamiento de lenguaje natural</a:t>
          </a:r>
        </a:p>
      </dsp:txBody>
      <dsp:txXfrm rot="5400000">
        <a:off x="4145466" y="1083733"/>
        <a:ext cx="1273968" cy="3251201"/>
      </dsp:txXfrm>
    </dsp:sp>
    <dsp:sp modelId="{5328D642-48DB-407C-88EA-19B37B76948E}">
      <dsp:nvSpPr>
        <dsp:cNvPr id="0" name=""/>
        <dsp:cNvSpPr/>
      </dsp:nvSpPr>
      <dsp:spPr>
        <a:xfrm rot="16200000">
          <a:off x="-2024866" y="2072349"/>
          <a:ext cx="5418667" cy="1273968"/>
        </a:xfrm>
        <a:prstGeom prst="flowChartManualOperati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8631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200" kern="1200" dirty="0"/>
            <a:t>Razonamiento Automático</a:t>
          </a:r>
        </a:p>
      </dsp:txBody>
      <dsp:txXfrm rot="5400000">
        <a:off x="47483" y="1083733"/>
        <a:ext cx="1273968" cy="3251201"/>
      </dsp:txXfrm>
    </dsp:sp>
    <dsp:sp modelId="{42E1B8EC-164F-47FA-895D-21E0FFE30F62}">
      <dsp:nvSpPr>
        <dsp:cNvPr id="0" name=""/>
        <dsp:cNvSpPr/>
      </dsp:nvSpPr>
      <dsp:spPr>
        <a:xfrm rot="16200000">
          <a:off x="-683059" y="2072349"/>
          <a:ext cx="5418667" cy="1273968"/>
        </a:xfrm>
        <a:prstGeom prst="flowChartManualOperati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8631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200" kern="1200" dirty="0"/>
            <a:t>Representación del Conocimiento</a:t>
          </a:r>
        </a:p>
      </dsp:txBody>
      <dsp:txXfrm rot="5400000">
        <a:off x="1389290" y="1083733"/>
        <a:ext cx="1273968" cy="3251201"/>
      </dsp:txXfrm>
    </dsp:sp>
    <dsp:sp modelId="{2111868D-22D7-419E-8E77-AFBC751ECFE3}">
      <dsp:nvSpPr>
        <dsp:cNvPr id="0" name=""/>
        <dsp:cNvSpPr/>
      </dsp:nvSpPr>
      <dsp:spPr>
        <a:xfrm rot="16200000">
          <a:off x="696916" y="2072349"/>
          <a:ext cx="5418667" cy="1273968"/>
        </a:xfrm>
        <a:prstGeom prst="flowChartManualOperati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8631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200" kern="1200" dirty="0"/>
            <a:t>Machine Learning</a:t>
          </a:r>
        </a:p>
      </dsp:txBody>
      <dsp:txXfrm rot="5400000">
        <a:off x="2769265" y="1083733"/>
        <a:ext cx="1273968" cy="3251201"/>
      </dsp:txXfrm>
    </dsp:sp>
    <dsp:sp modelId="{EAAB71AD-AB78-4607-977C-3B224C676D2A}">
      <dsp:nvSpPr>
        <dsp:cNvPr id="0" name=""/>
        <dsp:cNvSpPr/>
      </dsp:nvSpPr>
      <dsp:spPr>
        <a:xfrm rot="16200000">
          <a:off x="3408941" y="2072349"/>
          <a:ext cx="5418667" cy="1273968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8631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200" kern="1200" dirty="0"/>
            <a:t>Visión Artificial</a:t>
          </a:r>
        </a:p>
      </dsp:txBody>
      <dsp:txXfrm rot="5400000">
        <a:off x="5481290" y="1083733"/>
        <a:ext cx="1273968" cy="3251201"/>
      </dsp:txXfrm>
    </dsp:sp>
    <dsp:sp modelId="{2F9109AC-C942-4D5E-B94F-83D69F581B5A}">
      <dsp:nvSpPr>
        <dsp:cNvPr id="0" name=""/>
        <dsp:cNvSpPr/>
      </dsp:nvSpPr>
      <dsp:spPr>
        <a:xfrm rot="16200000">
          <a:off x="4778457" y="2072349"/>
          <a:ext cx="5418667" cy="1273968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8631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200" kern="1200" dirty="0"/>
            <a:t>Robótica</a:t>
          </a:r>
        </a:p>
      </dsp:txBody>
      <dsp:txXfrm rot="5400000">
        <a:off x="6850806" y="1083733"/>
        <a:ext cx="1273968" cy="32512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58DC32-4209-4A43-B26D-80FE63D5614F}">
      <dsp:nvSpPr>
        <dsp:cNvPr id="0" name=""/>
        <dsp:cNvSpPr/>
      </dsp:nvSpPr>
      <dsp:spPr>
        <a:xfrm rot="16200000">
          <a:off x="2073117" y="2072349"/>
          <a:ext cx="5418667" cy="1273968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8631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200" kern="1200" dirty="0"/>
            <a:t>Procesamiento de lenguaje natural</a:t>
          </a:r>
        </a:p>
      </dsp:txBody>
      <dsp:txXfrm rot="5400000">
        <a:off x="4145466" y="1083733"/>
        <a:ext cx="1273968" cy="3251201"/>
      </dsp:txXfrm>
    </dsp:sp>
    <dsp:sp modelId="{5328D642-48DB-407C-88EA-19B37B76948E}">
      <dsp:nvSpPr>
        <dsp:cNvPr id="0" name=""/>
        <dsp:cNvSpPr/>
      </dsp:nvSpPr>
      <dsp:spPr>
        <a:xfrm rot="16200000">
          <a:off x="-2024866" y="2072349"/>
          <a:ext cx="5418667" cy="1273968"/>
        </a:xfrm>
        <a:prstGeom prst="flowChartManualOperati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8631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200" kern="1200" dirty="0"/>
            <a:t>Razonamiento Automático</a:t>
          </a:r>
        </a:p>
      </dsp:txBody>
      <dsp:txXfrm rot="5400000">
        <a:off x="47483" y="1083733"/>
        <a:ext cx="1273968" cy="3251201"/>
      </dsp:txXfrm>
    </dsp:sp>
    <dsp:sp modelId="{42E1B8EC-164F-47FA-895D-21E0FFE30F62}">
      <dsp:nvSpPr>
        <dsp:cNvPr id="0" name=""/>
        <dsp:cNvSpPr/>
      </dsp:nvSpPr>
      <dsp:spPr>
        <a:xfrm rot="16200000">
          <a:off x="-683059" y="2072349"/>
          <a:ext cx="5418667" cy="1273968"/>
        </a:xfrm>
        <a:prstGeom prst="flowChartManualOperati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8631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200" kern="1200" dirty="0"/>
            <a:t>Representación del Conocimiento</a:t>
          </a:r>
        </a:p>
      </dsp:txBody>
      <dsp:txXfrm rot="5400000">
        <a:off x="1389290" y="1083733"/>
        <a:ext cx="1273968" cy="3251201"/>
      </dsp:txXfrm>
    </dsp:sp>
    <dsp:sp modelId="{2111868D-22D7-419E-8E77-AFBC751ECFE3}">
      <dsp:nvSpPr>
        <dsp:cNvPr id="0" name=""/>
        <dsp:cNvSpPr/>
      </dsp:nvSpPr>
      <dsp:spPr>
        <a:xfrm rot="16200000">
          <a:off x="696916" y="2072349"/>
          <a:ext cx="5418667" cy="1273968"/>
        </a:xfrm>
        <a:prstGeom prst="flowChartManualOperati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8631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200" kern="1200" dirty="0"/>
            <a:t>Machine Learning</a:t>
          </a:r>
        </a:p>
      </dsp:txBody>
      <dsp:txXfrm rot="5400000">
        <a:off x="2769265" y="1083733"/>
        <a:ext cx="1273968" cy="3251201"/>
      </dsp:txXfrm>
    </dsp:sp>
    <dsp:sp modelId="{EAAB71AD-AB78-4607-977C-3B224C676D2A}">
      <dsp:nvSpPr>
        <dsp:cNvPr id="0" name=""/>
        <dsp:cNvSpPr/>
      </dsp:nvSpPr>
      <dsp:spPr>
        <a:xfrm rot="16200000">
          <a:off x="3408941" y="2072349"/>
          <a:ext cx="5418667" cy="1273968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8631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200" kern="1200" dirty="0"/>
            <a:t>Visión Artificial</a:t>
          </a:r>
        </a:p>
      </dsp:txBody>
      <dsp:txXfrm rot="5400000">
        <a:off x="5481290" y="1083733"/>
        <a:ext cx="1273968" cy="3251201"/>
      </dsp:txXfrm>
    </dsp:sp>
    <dsp:sp modelId="{2F9109AC-C942-4D5E-B94F-83D69F581B5A}">
      <dsp:nvSpPr>
        <dsp:cNvPr id="0" name=""/>
        <dsp:cNvSpPr/>
      </dsp:nvSpPr>
      <dsp:spPr>
        <a:xfrm rot="16200000">
          <a:off x="4778457" y="2072349"/>
          <a:ext cx="5418667" cy="1273968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78631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200" kern="1200" dirty="0"/>
            <a:t>Robótica</a:t>
          </a:r>
        </a:p>
      </dsp:txBody>
      <dsp:txXfrm rot="5400000">
        <a:off x="6850806" y="1083733"/>
        <a:ext cx="1273968" cy="32512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DF61EA0F-A667-4B49-8422-0062BC55E249}" type="slidenum">
              <a:rPr lang="en-US" sz="1200" b="0" i="0">
                <a:latin typeface="Calibri"/>
                <a:ea typeface="+mn-ea"/>
                <a:cs typeface="+mn-cs"/>
              </a:rPr>
              <a:t>1</a:t>
            </a:fld>
            <a:endParaRPr lang="en-US" sz="1200" b="0" i="0" dirty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8571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Terminar la actividad en el</a:t>
            </a:r>
            <a:r>
              <a:rPr lang="es-ES" baseline="0" dirty="0"/>
              <a:t> minuto 25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91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Terminar la actividad en el</a:t>
            </a:r>
            <a:r>
              <a:rPr lang="es-ES" baseline="0" dirty="0"/>
              <a:t> minuto 25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84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Terminar la actividad en el</a:t>
            </a:r>
            <a:r>
              <a:rPr lang="es-ES" baseline="0" dirty="0"/>
              <a:t> minuto 25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70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061006"/>
            <a:ext cx="10515600" cy="2387600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2" y="5110609"/>
            <a:ext cx="6705599" cy="113779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600"/>
              </a:spcBef>
              <a:buNone/>
              <a:defRPr sz="2800">
                <a:solidFill>
                  <a:srgbClr val="D24726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596921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15419" y="365125"/>
            <a:ext cx="1819564" cy="5811838"/>
          </a:xfrm>
        </p:spPr>
        <p:txBody>
          <a:bodyPr vert="eaVert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02266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167753" cy="435133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Aft>
                <a:spcPts val="1200"/>
              </a:spcAft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150000"/>
              </a:lnSpc>
              <a:spcAft>
                <a:spcPts val="1200"/>
              </a:spcAft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>
              <a:lnSpc>
                <a:spcPct val="150000"/>
              </a:lnSpc>
              <a:spcAft>
                <a:spcPts val="1200"/>
              </a:spcAft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4pPr>
            <a:lvl5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2402238"/>
            <a:ext cx="4508715" cy="2187227"/>
          </a:xfrm>
        </p:spPr>
        <p:txBody>
          <a:bodyPr anchor="ctr">
            <a:noAutofit/>
          </a:bodyPr>
          <a:lstStyle>
            <a:lvl1pPr algn="l">
              <a:defRPr sz="4800">
                <a:solidFill>
                  <a:srgbClr val="D247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308" y="2402237"/>
            <a:ext cx="5269424" cy="2187226"/>
          </a:xfrm>
        </p:spPr>
        <p:txBody>
          <a:bodyPr anchor="ctr">
            <a:normAutofit/>
          </a:bodyPr>
          <a:lstStyle>
            <a:lvl1pPr marL="0" indent="0">
              <a:lnSpc>
                <a:spcPct val="150000"/>
              </a:lnSpc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Haga clic para modificar el estilo de texto del patrón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Segundo nivel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Tercer nivel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Cuarto nivel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Haga clic para modificar el estilo de texto del patrón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Segundo nivel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Tercer nivel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Cuarto nivel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32822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737851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1" y="2193927"/>
            <a:ext cx="5156200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Haga clic para modificar el estilo de texto del patrón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Segundo nivel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Tercer nivel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Cuarto nivel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4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4" y="2193927"/>
            <a:ext cx="5157787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Haga clic para modificar el estilo de texto del patrón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Segundo nivel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Tercer nivel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Cuarto nivel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06029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0814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32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Haga clic para modificar el estilo de texto del patrón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Segundo nivel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Tercer nivel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Cuarto nivel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193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95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mailto:pablo.schwarzenberg@unab.c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downloads/cas/8ZDXNKQ4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openxmlformats.org/officeDocument/2006/relationships/image" Target="../media/image15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4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11" Type="http://schemas.openxmlformats.org/officeDocument/2006/relationships/image" Target="../media/image15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4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pablo.schwarzenberg@unab.c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Reversi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noProof="1"/>
              <a:t>CINF103 Fundamentos de Inteligencia Artificial</a:t>
            </a:r>
          </a:p>
        </p:txBody>
      </p:sp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CL" dirty="0"/>
              <a:t>Segundo Semestre 2023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300" y="358463"/>
            <a:ext cx="2862134" cy="266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6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Presentación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33401" y="1825625"/>
            <a:ext cx="11114902" cy="4351338"/>
          </a:xfrm>
        </p:spPr>
        <p:txBody>
          <a:bodyPr>
            <a:normAutofit/>
          </a:bodyPr>
          <a:lstStyle/>
          <a:p>
            <a:r>
              <a:rPr lang="es-ES" sz="2000" dirty="0"/>
              <a:t>Pablo Schwarzenberg, </a:t>
            </a:r>
            <a:r>
              <a:rPr lang="es-ES" sz="2000" dirty="0">
                <a:hlinkClick r:id="rId2"/>
              </a:rPr>
              <a:t>pablo.schwarzenberg@unab.cl</a:t>
            </a:r>
            <a:r>
              <a:rPr lang="es-ES" sz="2000" dirty="0"/>
              <a:t>, Director de Carrera Ingeniería Civil Informática</a:t>
            </a:r>
          </a:p>
          <a:p>
            <a:r>
              <a:rPr lang="es-ES" sz="2000" b="1" dirty="0"/>
              <a:t>Acerca de mí: </a:t>
            </a:r>
            <a:r>
              <a:rPr lang="es-ES" sz="2000" dirty="0"/>
              <a:t>Soy Doctor en Ciencias de la Ingeniería y Magister en Gestión y Emprendimiento Tecnológico, con 25 años de experiencia en la industria de desarrollo de software. </a:t>
            </a:r>
          </a:p>
          <a:p>
            <a:r>
              <a:rPr lang="es-ES" sz="2000" dirty="0"/>
              <a:t>Mi área de investigación se centra en aplicaciones de la IA en educación, en particular sistemas inteligentes de apoyo a la enseñanza.</a:t>
            </a:r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849870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¿Qué necesitan para el curso?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47" y="1707935"/>
            <a:ext cx="3028950" cy="15144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319" y="1748229"/>
            <a:ext cx="2876550" cy="15906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4883" y="1883125"/>
            <a:ext cx="1619250" cy="133350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04433" y="3896667"/>
            <a:ext cx="80041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419" dirty="0"/>
              <a:t>https://marketplace.visualstudio.com/items?itemName=jan-dolejsi.pddl</a:t>
            </a:r>
          </a:p>
        </p:txBody>
      </p:sp>
      <p:sp>
        <p:nvSpPr>
          <p:cNvPr id="9" name="Rectángulo 8"/>
          <p:cNvSpPr/>
          <p:nvPr/>
        </p:nvSpPr>
        <p:spPr>
          <a:xfrm>
            <a:off x="604433" y="4422513"/>
            <a:ext cx="83359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419" dirty="0"/>
              <a:t>https://marketplace.visualstudio.com/items?itemName=arthurwang.vsc-prolog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604432" y="4948359"/>
            <a:ext cx="79382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419" dirty="0"/>
              <a:t>https://marketplace.visualstudio.com/items?itemName=ms-python.python</a:t>
            </a:r>
          </a:p>
        </p:txBody>
      </p:sp>
    </p:spTree>
    <p:extLst>
      <p:ext uri="{BB962C8B-B14F-4D97-AF65-F5344CB8AC3E}">
        <p14:creationId xmlns:p14="http://schemas.microsoft.com/office/powerpoint/2010/main" val="1640340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419" dirty="0"/>
              <a:t>Introducción a la IA y al concepto de Agente Inteligente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516" y="398094"/>
            <a:ext cx="3953559" cy="200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894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71A15-7DD7-9644-9154-B6C5E48022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L" dirty="0"/>
              <a:t>¿Cómo definirían IA?</a:t>
            </a:r>
          </a:p>
        </p:txBody>
      </p:sp>
    </p:spTree>
    <p:extLst>
      <p:ext uri="{BB962C8B-B14F-4D97-AF65-F5344CB8AC3E}">
        <p14:creationId xmlns:p14="http://schemas.microsoft.com/office/powerpoint/2010/main" val="1731361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¿Qué es la Inteligencia Artificial? Cuatro Objetivos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054" y="1353413"/>
            <a:ext cx="8222126" cy="5013919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70295" y="6486647"/>
            <a:ext cx="114176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Russell, S. J.,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Norvig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P. (2010).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Artificial intelligence: a modern approach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. </a:t>
            </a:r>
            <a:r>
              <a:rPr lang="es-ES" sz="1400" dirty="0"/>
              <a:t>https://</a:t>
            </a:r>
            <a:r>
              <a:rPr lang="es-ES" sz="1400" dirty="0" err="1"/>
              <a:t>zoo.cs.yale.edu</a:t>
            </a:r>
            <a:r>
              <a:rPr lang="es-ES" sz="1400" dirty="0"/>
              <a:t>/</a:t>
            </a:r>
            <a:r>
              <a:rPr lang="es-ES" sz="1400" dirty="0" err="1"/>
              <a:t>classes</a:t>
            </a:r>
            <a:r>
              <a:rPr lang="es-ES" sz="1400" dirty="0"/>
              <a:t>/cs470/</a:t>
            </a:r>
            <a:r>
              <a:rPr lang="es-ES" sz="1400" dirty="0" err="1"/>
              <a:t>materials</a:t>
            </a:r>
            <a:r>
              <a:rPr lang="es-ES" sz="1400" dirty="0"/>
              <a:t>/aima2010.pdf</a:t>
            </a:r>
          </a:p>
          <a:p>
            <a:endParaRPr lang="es-419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B91BC3-4AC9-4724-3980-B242533498AA}"/>
              </a:ext>
            </a:extLst>
          </p:cNvPr>
          <p:cNvSpPr/>
          <p:nvPr/>
        </p:nvSpPr>
        <p:spPr>
          <a:xfrm>
            <a:off x="1706137" y="1353413"/>
            <a:ext cx="4389863" cy="51332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13742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Algunos conceptos relevantes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325" y="1452562"/>
            <a:ext cx="6229350" cy="395287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5893311"/>
            <a:ext cx="94076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Beyond the hype: A guide to understanding and successfully implementing artificial intelligence within your business</a:t>
            </a:r>
          </a:p>
          <a:p>
            <a:r>
              <a:rPr lang="en-US" dirty="0">
                <a:hlinkClick r:id="rId3"/>
              </a:rPr>
              <a:t>https://www.ibm.com/downloads/cas/8ZDXNKQ4</a:t>
            </a:r>
            <a:endParaRPr lang="en-US" dirty="0"/>
          </a:p>
          <a:p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893934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Actuar como un Humano: ámbitos de la IA</a:t>
            </a:r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128821734"/>
              </p:ext>
            </p:extLst>
          </p:nvPr>
        </p:nvGraphicFramePr>
        <p:xfrm>
          <a:off x="1760151" y="14393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n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4672" y="2997988"/>
            <a:ext cx="1269421" cy="54562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1310" y="2542916"/>
            <a:ext cx="1205298" cy="120529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7547" y="2817337"/>
            <a:ext cx="1197745" cy="79829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7350" y="3055779"/>
            <a:ext cx="1182133" cy="52773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55746" y="2684761"/>
            <a:ext cx="1063453" cy="106345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1774" y="2860715"/>
            <a:ext cx="1266377" cy="71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524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419" dirty="0"/>
              <a:t>Pensar como un Humano:</a:t>
            </a:r>
            <a:br>
              <a:rPr lang="es-419" dirty="0"/>
            </a:br>
            <a:r>
              <a:rPr lang="es-419" dirty="0"/>
              <a:t>La psicología y biología como inspiración</a:t>
            </a:r>
          </a:p>
        </p:txBody>
      </p:sp>
      <p:sp>
        <p:nvSpPr>
          <p:cNvPr id="6" name="Elipse 5"/>
          <p:cNvSpPr/>
          <p:nvPr/>
        </p:nvSpPr>
        <p:spPr>
          <a:xfrm>
            <a:off x="609600" y="1466335"/>
            <a:ext cx="2594919" cy="248782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>
                <a:solidFill>
                  <a:schemeClr val="tx1"/>
                </a:solidFill>
              </a:rPr>
              <a:t>Conductismo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226540" y="4085968"/>
            <a:ext cx="3311611" cy="26196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1600" dirty="0">
                <a:solidFill>
                  <a:schemeClr val="tx1"/>
                </a:solidFill>
              </a:rPr>
              <a:t>Los comportamientos se aprenden como asociaciones entre estímulos y respuestas.</a:t>
            </a:r>
          </a:p>
          <a:p>
            <a:pPr algn="ctr"/>
            <a:endParaRPr lang="es-419" sz="1600" dirty="0">
              <a:solidFill>
                <a:schemeClr val="tx1"/>
              </a:solidFill>
            </a:endParaRPr>
          </a:p>
          <a:p>
            <a:pPr algn="ctr"/>
            <a:r>
              <a:rPr lang="es-419" sz="1600" dirty="0" err="1">
                <a:solidFill>
                  <a:schemeClr val="tx1"/>
                </a:solidFill>
              </a:rPr>
              <a:t>Feedback</a:t>
            </a:r>
            <a:r>
              <a:rPr lang="es-419" sz="1600" dirty="0">
                <a:solidFill>
                  <a:schemeClr val="tx1"/>
                </a:solidFill>
              </a:rPr>
              <a:t> para obtener un comportamiento</a:t>
            </a:r>
          </a:p>
        </p:txBody>
      </p:sp>
      <p:sp>
        <p:nvSpPr>
          <p:cNvPr id="11" name="Elipse 10"/>
          <p:cNvSpPr/>
          <p:nvPr/>
        </p:nvSpPr>
        <p:spPr>
          <a:xfrm>
            <a:off x="4639962" y="1466335"/>
            <a:ext cx="2594919" cy="248782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>
                <a:solidFill>
                  <a:schemeClr val="tx1"/>
                </a:solidFill>
              </a:rPr>
              <a:t>Cognitivismo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4256902" y="4085968"/>
            <a:ext cx="3311611" cy="26196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1600" dirty="0">
                <a:solidFill>
                  <a:schemeClr val="tx1"/>
                </a:solidFill>
              </a:rPr>
              <a:t>El aprendizaje ocurre a través del procesamiento de la información con diversos procesos: percepción, atención, pensamiento y resolución de problemas, lenguaje y memoria.</a:t>
            </a:r>
          </a:p>
          <a:p>
            <a:pPr algn="ctr"/>
            <a:endParaRPr lang="es-419" sz="1600" dirty="0">
              <a:solidFill>
                <a:schemeClr val="tx1"/>
              </a:solidFill>
            </a:endParaRPr>
          </a:p>
          <a:p>
            <a:pPr algn="ctr"/>
            <a:r>
              <a:rPr lang="es-419" sz="1600" dirty="0" err="1">
                <a:solidFill>
                  <a:schemeClr val="tx1"/>
                </a:solidFill>
              </a:rPr>
              <a:t>Feedback</a:t>
            </a:r>
            <a:r>
              <a:rPr lang="es-419" sz="1600" dirty="0">
                <a:solidFill>
                  <a:schemeClr val="tx1"/>
                </a:solidFill>
              </a:rPr>
              <a:t> para refinar el entendimiento</a:t>
            </a:r>
          </a:p>
          <a:p>
            <a:pPr algn="ctr"/>
            <a:endParaRPr lang="es-419" sz="1600" dirty="0">
              <a:solidFill>
                <a:schemeClr val="tx1"/>
              </a:solidFill>
            </a:endParaRPr>
          </a:p>
        </p:txBody>
      </p:sp>
      <p:sp>
        <p:nvSpPr>
          <p:cNvPr id="13" name="Elipse 12"/>
          <p:cNvSpPr/>
          <p:nvPr/>
        </p:nvSpPr>
        <p:spPr>
          <a:xfrm>
            <a:off x="8670324" y="1466335"/>
            <a:ext cx="2594919" cy="2487828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>
                <a:solidFill>
                  <a:schemeClr val="tx1"/>
                </a:solidFill>
              </a:rPr>
              <a:t>Constructivismo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8287264" y="4085968"/>
            <a:ext cx="3311611" cy="26196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1600" dirty="0">
                <a:solidFill>
                  <a:schemeClr val="tx1"/>
                </a:solidFill>
              </a:rPr>
              <a:t>Construimos nuestro conocimiento del mundo a partir de nuestras experiencias.</a:t>
            </a:r>
          </a:p>
        </p:txBody>
      </p:sp>
    </p:spTree>
    <p:extLst>
      <p:ext uri="{BB962C8B-B14F-4D97-AF65-F5344CB8AC3E}">
        <p14:creationId xmlns:p14="http://schemas.microsoft.com/office/powerpoint/2010/main" val="228286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Cognición y Ámbitos de la IA</a:t>
            </a:r>
          </a:p>
        </p:txBody>
      </p:sp>
      <p:graphicFrame>
        <p:nvGraphicFramePr>
          <p:cNvPr id="4" name="Diagrama 3"/>
          <p:cNvGraphicFramePr/>
          <p:nvPr/>
        </p:nvGraphicFramePr>
        <p:xfrm>
          <a:off x="1760151" y="14393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n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4672" y="2997988"/>
            <a:ext cx="1269421" cy="54562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1310" y="2542916"/>
            <a:ext cx="1205298" cy="120529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7547" y="2817337"/>
            <a:ext cx="1197745" cy="79829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7350" y="3055779"/>
            <a:ext cx="1182133" cy="52773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55746" y="2684761"/>
            <a:ext cx="1063453" cy="106345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1774" y="2860715"/>
            <a:ext cx="1266377" cy="711543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10119535" y="2603157"/>
            <a:ext cx="148834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/>
              <a:t>Percepción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69229" y="2603157"/>
            <a:ext cx="1488347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/>
              <a:t>Pensamiento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10090726" y="4818355"/>
            <a:ext cx="148834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/>
              <a:t>Lenguaje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43587" y="4818355"/>
            <a:ext cx="1488347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/>
              <a:t>Memoria</a:t>
            </a:r>
          </a:p>
        </p:txBody>
      </p:sp>
    </p:spTree>
    <p:extLst>
      <p:ext uri="{BB962C8B-B14F-4D97-AF65-F5344CB8AC3E}">
        <p14:creationId xmlns:p14="http://schemas.microsoft.com/office/powerpoint/2010/main" val="907895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Categorías de la IA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5" y="2090737"/>
            <a:ext cx="5810250" cy="26765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5" y="5649131"/>
            <a:ext cx="9455716" cy="1231499"/>
          </a:xfrm>
          <a:prstGeom prst="rect">
            <a:avLst/>
          </a:prstGeom>
        </p:spPr>
      </p:pic>
      <p:sp>
        <p:nvSpPr>
          <p:cNvPr id="5" name="Rectángulo redondeado 4"/>
          <p:cNvSpPr/>
          <p:nvPr/>
        </p:nvSpPr>
        <p:spPr>
          <a:xfrm>
            <a:off x="3369275" y="4767262"/>
            <a:ext cx="136748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/>
              <a:t>Tareas rutinarias</a:t>
            </a:r>
          </a:p>
        </p:txBody>
      </p:sp>
      <p:sp>
        <p:nvSpPr>
          <p:cNvPr id="9" name="Rectángulo redondeado 8"/>
          <p:cNvSpPr/>
          <p:nvPr/>
        </p:nvSpPr>
        <p:spPr>
          <a:xfrm>
            <a:off x="5412259" y="4734731"/>
            <a:ext cx="1367482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/>
              <a:t>Múltiples</a:t>
            </a:r>
          </a:p>
          <a:p>
            <a:pPr algn="ctr"/>
            <a:r>
              <a:rPr lang="es-419" dirty="0"/>
              <a:t>IA Narrow</a:t>
            </a:r>
          </a:p>
        </p:txBody>
      </p:sp>
    </p:spTree>
    <p:extLst>
      <p:ext uri="{BB962C8B-B14F-4D97-AF65-F5344CB8AC3E}">
        <p14:creationId xmlns:p14="http://schemas.microsoft.com/office/powerpoint/2010/main" val="3459364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www.iq2communications.com/wp-content/uploads/2014/03/Welcom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285" y="1373318"/>
            <a:ext cx="7019666" cy="533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561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6F85D-9410-A546-8590-2EBDF8518F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x-none" dirty="0"/>
              <a:t>Aplicaciones de la IA</a:t>
            </a:r>
          </a:p>
        </p:txBody>
      </p:sp>
    </p:spTree>
    <p:extLst>
      <p:ext uri="{BB962C8B-B14F-4D97-AF65-F5344CB8AC3E}">
        <p14:creationId xmlns:p14="http://schemas.microsoft.com/office/powerpoint/2010/main" val="3698202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La IA en la empresa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825" y="1481137"/>
            <a:ext cx="5848350" cy="38957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5" y="5649131"/>
            <a:ext cx="9455716" cy="123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240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0A308-3838-4F0E-E549-9B09F9360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CL" dirty="0"/>
              <a:t>a IA en la empresa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B6A1C0-72FA-AD3A-20B4-3F9BC5CA22A8}"/>
              </a:ext>
            </a:extLst>
          </p:cNvPr>
          <p:cNvSpPr/>
          <p:nvPr/>
        </p:nvSpPr>
        <p:spPr>
          <a:xfrm>
            <a:off x="183836" y="6346763"/>
            <a:ext cx="5227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L" dirty="0"/>
              <a:t>https://www.ibm.com/downloads/cas/6DR9QRVQ</a:t>
            </a:r>
          </a:p>
        </p:txBody>
      </p:sp>
      <p:pic>
        <p:nvPicPr>
          <p:cNvPr id="7" name="Picture 6" descr="A picture containing website&#10;&#10;Description automatically generated">
            <a:extLst>
              <a:ext uri="{FF2B5EF4-FFF2-40B4-BE49-F238E27FC236}">
                <a16:creationId xmlns:a16="http://schemas.microsoft.com/office/drawing/2014/main" id="{1B090D42-6C9C-1CDA-CB1F-8C9FA090C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349" y="1416722"/>
            <a:ext cx="5179537" cy="493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8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40FF2-948C-FB44-A736-536C4A8A4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Aplicaciones de la IA: Riesgos financieros y fraudes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4C02C1-9513-3C43-8CFE-CE270D53C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65" y="1508177"/>
            <a:ext cx="7116535" cy="47619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5BB72C8-BD23-6942-9868-56631554047B}"/>
              </a:ext>
            </a:extLst>
          </p:cNvPr>
          <p:cNvSpPr/>
          <p:nvPr/>
        </p:nvSpPr>
        <p:spPr>
          <a:xfrm>
            <a:off x="122465" y="627017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x-none" dirty="0"/>
              <a:t>https://www.ibm.com/industries/banking-financial-markets/risk-compliance</a:t>
            </a:r>
          </a:p>
        </p:txBody>
      </p:sp>
    </p:spTree>
    <p:extLst>
      <p:ext uri="{BB962C8B-B14F-4D97-AF65-F5344CB8AC3E}">
        <p14:creationId xmlns:p14="http://schemas.microsoft.com/office/powerpoint/2010/main" val="2587859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40FF2-948C-FB44-A736-536C4A8A4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Aplicaciones de la IA: Salud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936BB5-8DC4-574A-B166-29E312F1125E}"/>
              </a:ext>
            </a:extLst>
          </p:cNvPr>
          <p:cNvSpPr/>
          <p:nvPr/>
        </p:nvSpPr>
        <p:spPr>
          <a:xfrm>
            <a:off x="0" y="6488668"/>
            <a:ext cx="4898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x-none" dirty="0"/>
              <a:t>https://www.ibm.com/watson-health/solutions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EB50CF-983E-2D45-8542-24FD36897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1595664"/>
            <a:ext cx="7823200" cy="303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EE2B53-2221-E84C-AB26-A32BEC2FD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8479" y="1595664"/>
            <a:ext cx="37211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261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40FF2-948C-FB44-A736-536C4A8A4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Aplicaciones de la IA: Marketing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CF1F73-0E79-1E4D-AEFA-94866C1BC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1689768"/>
            <a:ext cx="9867900" cy="431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0FC2D9-83A5-324A-AC69-DB326CED55EF}"/>
              </a:ext>
            </a:extLst>
          </p:cNvPr>
          <p:cNvSpPr/>
          <p:nvPr/>
        </p:nvSpPr>
        <p:spPr>
          <a:xfrm>
            <a:off x="93265" y="6304002"/>
            <a:ext cx="5125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x-none" dirty="0"/>
              <a:t>https://www.ibm.com/downloads/cas/XGE874MJ</a:t>
            </a:r>
          </a:p>
        </p:txBody>
      </p:sp>
    </p:spTree>
    <p:extLst>
      <p:ext uri="{BB962C8B-B14F-4D97-AF65-F5344CB8AC3E}">
        <p14:creationId xmlns:p14="http://schemas.microsoft.com/office/powerpoint/2010/main" val="4235064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40FF2-948C-FB44-A736-536C4A8A4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Aplicaciones de la IA: Publicidad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8BBDB0-BE42-FA41-B019-67A5EF8CE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6595"/>
            <a:ext cx="9437914" cy="26367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8D28E2-616D-8E4C-8873-A562748AC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53992"/>
            <a:ext cx="9437914" cy="238559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470936-8EC5-564B-8B63-CB964EE58AD9}"/>
              </a:ext>
            </a:extLst>
          </p:cNvPr>
          <p:cNvSpPr/>
          <p:nvPr/>
        </p:nvSpPr>
        <p:spPr>
          <a:xfrm>
            <a:off x="0" y="6239590"/>
            <a:ext cx="104285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dirty="0"/>
              <a:t>https://www.ibm.com/watson-advertising/thought-leadership/how-ai-is-changing-advertising</a:t>
            </a:r>
          </a:p>
        </p:txBody>
      </p:sp>
    </p:spTree>
    <p:extLst>
      <p:ext uri="{BB962C8B-B14F-4D97-AF65-F5344CB8AC3E}">
        <p14:creationId xmlns:p14="http://schemas.microsoft.com/office/powerpoint/2010/main" val="2476401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40FF2-948C-FB44-A736-536C4A8A4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Aplicaciones de la IA: Transformación digital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1D4212-96F7-854E-9231-BAB052CE3196}"/>
              </a:ext>
            </a:extLst>
          </p:cNvPr>
          <p:cNvSpPr/>
          <p:nvPr/>
        </p:nvSpPr>
        <p:spPr>
          <a:xfrm>
            <a:off x="0" y="6488668"/>
            <a:ext cx="754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dirty="0"/>
              <a:t>https://www.ibm.com/cloud/cloud-pak-for-business-automation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81FD53-549D-224E-A0B0-D323D1E1E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14" y="1378247"/>
            <a:ext cx="9927771" cy="511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12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40FF2-948C-FB44-A736-536C4A8A4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Aplicaciones de la IA</a:t>
            </a:r>
            <a:r>
              <a:rPr lang="es-419" dirty="0"/>
              <a:t>: Analítica</a:t>
            </a:r>
            <a:endParaRPr lang="x-non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A50C5B-1C32-A44F-B215-9A2BAC6EC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846" y="1570769"/>
            <a:ext cx="5868307" cy="43311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3000C6-93A7-C44E-B43B-864560B99BAB}"/>
              </a:ext>
            </a:extLst>
          </p:cNvPr>
          <p:cNvSpPr/>
          <p:nvPr/>
        </p:nvSpPr>
        <p:spPr>
          <a:xfrm>
            <a:off x="113846" y="608852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x-none" dirty="0"/>
              <a:t>https://developer.ibm.com/articles/l-machine-learning-deep-learning-trs/</a:t>
            </a:r>
          </a:p>
        </p:txBody>
      </p:sp>
    </p:spTree>
    <p:extLst>
      <p:ext uri="{BB962C8B-B14F-4D97-AF65-F5344CB8AC3E}">
        <p14:creationId xmlns:p14="http://schemas.microsoft.com/office/powerpoint/2010/main" val="1910911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Aplicaciones de la IA: Juegos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69" y="1488590"/>
            <a:ext cx="6295201" cy="446473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87269" y="6190285"/>
            <a:ext cx="9660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Yannakakis</a:t>
            </a:r>
            <a:r>
              <a:rPr lang="en-US" dirty="0"/>
              <a:t>, G. N., &amp; </a:t>
            </a:r>
            <a:r>
              <a:rPr lang="en-US" dirty="0" err="1"/>
              <a:t>Togelius</a:t>
            </a:r>
            <a:r>
              <a:rPr lang="en-US" dirty="0"/>
              <a:t>, J. (2014). A panorama of artificial and computational intelligence in games. </a:t>
            </a:r>
            <a:r>
              <a:rPr lang="en-US" i="1" dirty="0"/>
              <a:t>IEEE Transactions on Computational Intelligence and AI in Games</a:t>
            </a:r>
            <a:r>
              <a:rPr lang="en-US" dirty="0"/>
              <a:t>, </a:t>
            </a:r>
            <a:r>
              <a:rPr lang="en-US" i="1" dirty="0"/>
              <a:t>7</a:t>
            </a:r>
            <a:r>
              <a:rPr lang="en-US" dirty="0"/>
              <a:t>(4), 317-335.</a:t>
            </a:r>
            <a:endParaRPr lang="es-419" dirty="0"/>
          </a:p>
        </p:txBody>
      </p:sp>
      <p:sp>
        <p:nvSpPr>
          <p:cNvPr id="3" name="Flecha izquierda y derecha 2"/>
          <p:cNvSpPr/>
          <p:nvPr/>
        </p:nvSpPr>
        <p:spPr>
          <a:xfrm>
            <a:off x="8810367" y="2730312"/>
            <a:ext cx="121615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6" name="Rectángulo redondeado 5"/>
          <p:cNvSpPr/>
          <p:nvPr/>
        </p:nvSpPr>
        <p:spPr>
          <a:xfrm>
            <a:off x="6609703" y="1901709"/>
            <a:ext cx="2169600" cy="21253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/>
              <a:t>IA Académica</a:t>
            </a:r>
          </a:p>
          <a:p>
            <a:pPr algn="ctr"/>
            <a:r>
              <a:rPr lang="es-419" dirty="0"/>
              <a:t>Precisión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10022400" y="1918184"/>
            <a:ext cx="2169600" cy="2108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/>
              <a:t>IA en Juegos</a:t>
            </a:r>
          </a:p>
          <a:p>
            <a:pPr algn="ctr"/>
            <a:r>
              <a:rPr lang="es-419" dirty="0"/>
              <a:t>Comportamiento creíble + experiencia diseñada</a:t>
            </a:r>
          </a:p>
        </p:txBody>
      </p:sp>
    </p:spTree>
    <p:extLst>
      <p:ext uri="{BB962C8B-B14F-4D97-AF65-F5344CB8AC3E}">
        <p14:creationId xmlns:p14="http://schemas.microsoft.com/office/powerpoint/2010/main" val="797086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Presentación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33401" y="1825625"/>
            <a:ext cx="11114902" cy="4351338"/>
          </a:xfrm>
        </p:spPr>
        <p:txBody>
          <a:bodyPr>
            <a:normAutofit/>
          </a:bodyPr>
          <a:lstStyle/>
          <a:p>
            <a:r>
              <a:rPr lang="es-ES" sz="2000" dirty="0"/>
              <a:t>Pablo Schwarzenberg, </a:t>
            </a:r>
            <a:r>
              <a:rPr lang="es-ES" sz="2000" dirty="0">
                <a:hlinkClick r:id="rId2"/>
              </a:rPr>
              <a:t>pablo.schwarzenberg@unab.cl</a:t>
            </a:r>
            <a:r>
              <a:rPr lang="es-ES" sz="2000" dirty="0"/>
              <a:t>, Director de Carrera Ingeniería Civil Informática</a:t>
            </a:r>
          </a:p>
          <a:p>
            <a:r>
              <a:rPr lang="es-ES" sz="2000" b="1" dirty="0"/>
              <a:t>Acerca de mí: </a:t>
            </a:r>
            <a:r>
              <a:rPr lang="es-ES" sz="2000" dirty="0"/>
              <a:t>Soy Doctor en Ciencias de la Ingeniería y Magister en Gestión y Emprendimiento Tecnológico, con 25 años de experiencia en la industria de desarrollo de software. </a:t>
            </a:r>
          </a:p>
          <a:p>
            <a:r>
              <a:rPr lang="es-ES" sz="2000" dirty="0"/>
              <a:t>Mi área de investigación se centra en aplicaciones de la IA en educación, en particular sistemas inteligentes de apoyo a la enseñanza.</a:t>
            </a:r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42260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6F85D-9410-A546-8590-2EBDF8518F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La historia de la IA</a:t>
            </a:r>
            <a:endParaRPr lang="x-non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73AD97-F752-2153-4358-A98E3518A0E4}"/>
              </a:ext>
            </a:extLst>
          </p:cNvPr>
          <p:cNvSpPr txBox="1"/>
          <p:nvPr/>
        </p:nvSpPr>
        <p:spPr>
          <a:xfrm>
            <a:off x="838200" y="5296159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L" dirty="0"/>
              <a:t>https://aitopics.org/misc/brief-history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99413D-41ED-70FA-E43B-B5C9D5119B79}"/>
              </a:ext>
            </a:extLst>
          </p:cNvPr>
          <p:cNvSpPr txBox="1"/>
          <p:nvPr/>
        </p:nvSpPr>
        <p:spPr>
          <a:xfrm>
            <a:off x="838200" y="5866713"/>
            <a:ext cx="7551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L" dirty="0"/>
              <a:t>https://aitopics.org/search?filters=taxnodes:%22AI-Alerts%7C2022%22</a:t>
            </a:r>
          </a:p>
        </p:txBody>
      </p:sp>
    </p:spTree>
    <p:extLst>
      <p:ext uri="{BB962C8B-B14F-4D97-AF65-F5344CB8AC3E}">
        <p14:creationId xmlns:p14="http://schemas.microsoft.com/office/powerpoint/2010/main" val="2489271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La imitación del Comportamiento Humano: Autómatas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5" y="1499287"/>
            <a:ext cx="4411766" cy="323399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49097" y="4733281"/>
            <a:ext cx="4320413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419" sz="3200" dirty="0"/>
              <a:t>Al-</a:t>
            </a:r>
            <a:r>
              <a:rPr lang="es-419" sz="3200" dirty="0" err="1"/>
              <a:t>Jazari</a:t>
            </a:r>
            <a:r>
              <a:rPr lang="es-E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1200</a:t>
            </a:r>
          </a:p>
          <a:p>
            <a:pPr algn="ctr"/>
            <a:r>
              <a:rPr lang="es-E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(mecánica e hidráulica)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818" y="1398918"/>
            <a:ext cx="2043219" cy="4540487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8527265" y="5913985"/>
            <a:ext cx="3442224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419" sz="3200" dirty="0"/>
              <a:t>Jaquet-Droz, 1770</a:t>
            </a:r>
          </a:p>
          <a:p>
            <a:pPr algn="ctr"/>
            <a:r>
              <a:rPr lang="es-419" sz="3200" dirty="0"/>
              <a:t>(relojero)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166" y="1499287"/>
            <a:ext cx="2945054" cy="3569428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5574964" y="5139160"/>
            <a:ext cx="275588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419" sz="3200" dirty="0"/>
              <a:t>Da Vinci, 1495</a:t>
            </a:r>
          </a:p>
        </p:txBody>
      </p:sp>
    </p:spTree>
    <p:extLst>
      <p:ext uri="{BB962C8B-B14F-4D97-AF65-F5344CB8AC3E}">
        <p14:creationId xmlns:p14="http://schemas.microsoft.com/office/powerpoint/2010/main" val="41484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Algunos hitos de la inteligencia artificial: </a:t>
            </a:r>
            <a:r>
              <a:rPr lang="es-419"/>
              <a:t>el nacimiento, entre la ciencia ficción y la realidad</a:t>
            </a:r>
            <a:endParaRPr lang="es-419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533" y="2979652"/>
            <a:ext cx="3695467" cy="387834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38907"/>
            <a:ext cx="8496533" cy="259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72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Algunos hitos de la Inteligencia Artificial: El nacimiento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DAB43E-FEB3-87D7-B7E0-DB2D46078B14}"/>
              </a:ext>
            </a:extLst>
          </p:cNvPr>
          <p:cNvSpPr txBox="1"/>
          <p:nvPr/>
        </p:nvSpPr>
        <p:spPr>
          <a:xfrm>
            <a:off x="0" y="6083211"/>
            <a:ext cx="60997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L" dirty="0"/>
              <a:t>https://www.oecd-ilibrary.org/sites/8b303b6f-en/index.html?itemId=/content/component/8b303b6f-en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893433-9A61-9393-0973-34801E350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217" y="1333411"/>
            <a:ext cx="72898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697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El test de Turing (1950)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370" y="2133600"/>
            <a:ext cx="5789494" cy="325507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9264" y="5388672"/>
            <a:ext cx="2895600" cy="6096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295" y="2133600"/>
            <a:ext cx="5652822" cy="318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6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Algunos hitos de la Inteligencia Artificial: Logros</a:t>
            </a:r>
          </a:p>
        </p:txBody>
      </p:sp>
      <p:pic>
        <p:nvPicPr>
          <p:cNvPr id="3074" name="Picture 2" descr="history of AI timeline">
            <a:extLst>
              <a:ext uri="{FF2B5EF4-FFF2-40B4-BE49-F238E27FC236}">
                <a16:creationId xmlns:a16="http://schemas.microsoft.com/office/drawing/2014/main" id="{65B29E24-380A-DFD3-4F26-011302A31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66" y="1353514"/>
            <a:ext cx="6856398" cy="550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DD9A5F-8F50-BCF1-2AD5-4FCEC14DD1D4}"/>
              </a:ext>
            </a:extLst>
          </p:cNvPr>
          <p:cNvSpPr txBox="1"/>
          <p:nvPr/>
        </p:nvSpPr>
        <p:spPr>
          <a:xfrm>
            <a:off x="7571678" y="6094581"/>
            <a:ext cx="46203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L" dirty="0"/>
              <a:t>https://qbi.uq.edu.au/brain/intelligent-machines/history-artificial-intelligence</a:t>
            </a:r>
          </a:p>
        </p:txBody>
      </p:sp>
    </p:spTree>
    <p:extLst>
      <p:ext uri="{BB962C8B-B14F-4D97-AF65-F5344CB8AC3E}">
        <p14:creationId xmlns:p14="http://schemas.microsoft.com/office/powerpoint/2010/main" val="13802467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Algunos hitos de la Inteligencia Artificial: Técnicas</a:t>
            </a:r>
          </a:p>
        </p:txBody>
      </p:sp>
      <p:pic>
        <p:nvPicPr>
          <p:cNvPr id="2050" name="Picture 2" descr="Graphical timeline of artificial intelligence approaches to the year 1980">
            <a:extLst>
              <a:ext uri="{FF2B5EF4-FFF2-40B4-BE49-F238E27FC236}">
                <a16:creationId xmlns:a16="http://schemas.microsoft.com/office/drawing/2014/main" id="{DBE49BC9-7826-B59E-65AB-060D4936D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34" y="1476498"/>
            <a:ext cx="721995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raphical image showing a timeline of machine learning approaches">
            <a:extLst>
              <a:ext uri="{FF2B5EF4-FFF2-40B4-BE49-F238E27FC236}">
                <a16:creationId xmlns:a16="http://schemas.microsoft.com/office/drawing/2014/main" id="{C86E2811-CAC2-5C20-2B91-ED004956B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84" y="3668178"/>
            <a:ext cx="72009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60592E-16EA-0368-D0CA-C106C510DDE8}"/>
              </a:ext>
            </a:extLst>
          </p:cNvPr>
          <p:cNvSpPr txBox="1"/>
          <p:nvPr/>
        </p:nvSpPr>
        <p:spPr>
          <a:xfrm>
            <a:off x="604434" y="6016303"/>
            <a:ext cx="60997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L" dirty="0"/>
              <a:t>https://developer.ibm.com/learningpaths/get-started-artificial-intelligence/ai-basics/ai-beginners-guide/</a:t>
            </a:r>
          </a:p>
        </p:txBody>
      </p:sp>
    </p:spTree>
    <p:extLst>
      <p:ext uri="{BB962C8B-B14F-4D97-AF65-F5344CB8AC3E}">
        <p14:creationId xmlns:p14="http://schemas.microsoft.com/office/powerpoint/2010/main" val="35074898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Preguntas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¡Muchas Gracias!</a:t>
            </a:r>
          </a:p>
        </p:txBody>
      </p:sp>
      <p:pic>
        <p:nvPicPr>
          <p:cNvPr id="6148" name="Picture 4" descr="questions or decision making concep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955" y="295384"/>
            <a:ext cx="6259286" cy="415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292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Presentación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351338"/>
          </a:xfrm>
        </p:spPr>
        <p:txBody>
          <a:bodyPr>
            <a:normAutofit/>
          </a:bodyPr>
          <a:lstStyle/>
          <a:p>
            <a:r>
              <a:rPr lang="es-ES" sz="2000" b="1" dirty="0"/>
              <a:t>Mis Expectativas para el Curso</a:t>
            </a:r>
          </a:p>
          <a:p>
            <a:pPr marL="1028700" lvl="1" indent="-342900"/>
            <a:r>
              <a:rPr lang="es-ES" sz="1800" dirty="0"/>
              <a:t>Enseñarles a aplicar técnicas de inteligencia artificial para resolver problemas de ingeniería.</a:t>
            </a:r>
          </a:p>
          <a:p>
            <a:pPr marL="1028700" lvl="1" indent="-342900"/>
            <a:r>
              <a:rPr lang="es-ES" sz="1800" dirty="0"/>
              <a:t>Ser capaz de apoyarlos en forma efectiva durante su proceso de aprendizaje.</a:t>
            </a:r>
          </a:p>
          <a:p>
            <a:pPr marL="1028700" lvl="1" indent="-342900"/>
            <a:r>
              <a:rPr lang="es-ES" sz="1800" dirty="0"/>
              <a:t>Que se sientan satisfechos de los aprendido en el curso y se sientan motivados para seguir aprendiendo.</a:t>
            </a:r>
          </a:p>
          <a:p>
            <a:endParaRPr lang="es-ES" sz="2000" dirty="0"/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85164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Presentación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351338"/>
          </a:xfrm>
        </p:spPr>
        <p:txBody>
          <a:bodyPr>
            <a:normAutofit/>
          </a:bodyPr>
          <a:lstStyle/>
          <a:p>
            <a:r>
              <a:rPr lang="es-ES" sz="2000" b="1" dirty="0"/>
              <a:t>Qué espero de ustedes</a:t>
            </a:r>
          </a:p>
          <a:p>
            <a:endParaRPr lang="es-ES" sz="2000" dirty="0"/>
          </a:p>
          <a:p>
            <a:endParaRPr lang="es-ES" sz="2000" dirty="0"/>
          </a:p>
        </p:txBody>
      </p:sp>
      <p:sp>
        <p:nvSpPr>
          <p:cNvPr id="4" name="Rectángulo 3"/>
          <p:cNvSpPr/>
          <p:nvPr/>
        </p:nvSpPr>
        <p:spPr>
          <a:xfrm>
            <a:off x="4614952" y="2792961"/>
            <a:ext cx="29620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Esfuerzo</a:t>
            </a:r>
          </a:p>
        </p:txBody>
      </p:sp>
      <p:sp>
        <p:nvSpPr>
          <p:cNvPr id="5" name="Rectángulo 4"/>
          <p:cNvSpPr/>
          <p:nvPr/>
        </p:nvSpPr>
        <p:spPr>
          <a:xfrm>
            <a:off x="3885715" y="4389185"/>
            <a:ext cx="44205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Participación</a:t>
            </a:r>
          </a:p>
        </p:txBody>
      </p:sp>
      <p:sp>
        <p:nvSpPr>
          <p:cNvPr id="7" name="Rectángulo 6"/>
          <p:cNvSpPr/>
          <p:nvPr/>
        </p:nvSpPr>
        <p:spPr>
          <a:xfrm>
            <a:off x="4317936" y="3563004"/>
            <a:ext cx="37240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Constancia</a:t>
            </a:r>
          </a:p>
        </p:txBody>
      </p:sp>
    </p:spTree>
    <p:extLst>
      <p:ext uri="{BB962C8B-B14F-4D97-AF65-F5344CB8AC3E}">
        <p14:creationId xmlns:p14="http://schemas.microsoft.com/office/powerpoint/2010/main" val="131682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Módulo 1: </a:t>
            </a:r>
            <a:r>
              <a:rPr lang="es-ES" b="1" dirty="0"/>
              <a:t>Introducción y aplicaciones de la IA</a:t>
            </a:r>
          </a:p>
        </p:txBody>
      </p:sp>
      <p:sp>
        <p:nvSpPr>
          <p:cNvPr id="9" name="Marcador de contenido 2"/>
          <p:cNvSpPr>
            <a:spLocks noGrp="1"/>
          </p:cNvSpPr>
          <p:nvPr>
            <p:ph idx="1"/>
          </p:nvPr>
        </p:nvSpPr>
        <p:spPr>
          <a:xfrm>
            <a:off x="838201" y="1825625"/>
            <a:ext cx="5954485" cy="4351338"/>
          </a:xfrm>
        </p:spPr>
        <p:txBody>
          <a:bodyPr>
            <a:normAutofit/>
          </a:bodyPr>
          <a:lstStyle/>
          <a:p>
            <a:r>
              <a:rPr lang="es-CL" b="1" dirty="0"/>
              <a:t>UNIDAD I: INTRODUCCIÓN A LA INTELIGENCIA ARTIFICIAL</a:t>
            </a:r>
            <a:endParaRPr lang="en-CL" dirty="0"/>
          </a:p>
          <a:p>
            <a:pPr lvl="0"/>
            <a:r>
              <a:rPr lang="es-ES" dirty="0"/>
              <a:t>Áreas de desarrollo de la inteligencia artificial.</a:t>
            </a:r>
            <a:endParaRPr lang="en-CL" dirty="0"/>
          </a:p>
          <a:p>
            <a:pPr lvl="0"/>
            <a:r>
              <a:rPr lang="es-ES" dirty="0"/>
              <a:t>Evolución que ha experimentado la disciplina desde su creación hasta el día de hoy.</a:t>
            </a:r>
            <a:endParaRPr lang="en-CL" dirty="0"/>
          </a:p>
          <a:p>
            <a:pPr lvl="0"/>
            <a:r>
              <a:rPr lang="es-ES" dirty="0"/>
              <a:t>Éxitos y Desafíos abiertos de la inteligencia artificial.</a:t>
            </a:r>
            <a:endParaRPr lang="en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380" y="182562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Acerca del Curso: Contenidos</a:t>
            </a:r>
          </a:p>
        </p:txBody>
      </p:sp>
      <p:sp>
        <p:nvSpPr>
          <p:cNvPr id="3" name="Cheurón 2"/>
          <p:cNvSpPr/>
          <p:nvPr/>
        </p:nvSpPr>
        <p:spPr>
          <a:xfrm>
            <a:off x="452034" y="3773193"/>
            <a:ext cx="2002971" cy="783772"/>
          </a:xfrm>
          <a:prstGeom prst="chevron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/>
                </a:solidFill>
              </a:rPr>
              <a:t>Introducción a la IA</a:t>
            </a:r>
          </a:p>
        </p:txBody>
      </p:sp>
      <p:sp>
        <p:nvSpPr>
          <p:cNvPr id="8" name="Cheurón 7"/>
          <p:cNvSpPr/>
          <p:nvPr/>
        </p:nvSpPr>
        <p:spPr>
          <a:xfrm>
            <a:off x="3011919" y="3773193"/>
            <a:ext cx="2002971" cy="783772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/>
                </a:solidFill>
              </a:rPr>
              <a:t>Modelado de problemas</a:t>
            </a:r>
          </a:p>
        </p:txBody>
      </p:sp>
      <p:sp>
        <p:nvSpPr>
          <p:cNvPr id="10" name="Cheurón 9"/>
          <p:cNvSpPr/>
          <p:nvPr/>
        </p:nvSpPr>
        <p:spPr>
          <a:xfrm>
            <a:off x="4837048" y="3773193"/>
            <a:ext cx="2002971" cy="783772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/>
                </a:solidFill>
              </a:rPr>
              <a:t>Aplicaciones de la IA en juegos</a:t>
            </a:r>
          </a:p>
          <a:p>
            <a:pPr algn="ctr"/>
            <a:r>
              <a:rPr lang="es-ES" sz="1200" dirty="0" err="1">
                <a:solidFill>
                  <a:schemeClr val="tx1"/>
                </a:solidFill>
              </a:rPr>
              <a:t>Pathfinding</a:t>
            </a:r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13" name="Cheurón 12"/>
          <p:cNvSpPr/>
          <p:nvPr/>
        </p:nvSpPr>
        <p:spPr>
          <a:xfrm>
            <a:off x="3011919" y="4876251"/>
            <a:ext cx="3828100" cy="783772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/>
                </a:solidFill>
              </a:rPr>
              <a:t>Búsqueda Adversarial</a:t>
            </a:r>
          </a:p>
        </p:txBody>
      </p:sp>
      <p:sp>
        <p:nvSpPr>
          <p:cNvPr id="12" name="Cheurón 11"/>
          <p:cNvSpPr/>
          <p:nvPr/>
        </p:nvSpPr>
        <p:spPr>
          <a:xfrm>
            <a:off x="3011919" y="5879510"/>
            <a:ext cx="3828100" cy="783772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/>
                </a:solidFill>
              </a:rPr>
              <a:t>CSP y Metaheurísticas</a:t>
            </a:r>
          </a:p>
        </p:txBody>
      </p:sp>
      <p:sp>
        <p:nvSpPr>
          <p:cNvPr id="9" name="Cheurón 2">
            <a:extLst>
              <a:ext uri="{FF2B5EF4-FFF2-40B4-BE49-F238E27FC236}">
                <a16:creationId xmlns:a16="http://schemas.microsoft.com/office/drawing/2014/main" id="{1ADE99C9-91EE-C040-9A65-FC68ADA163F8}"/>
              </a:ext>
            </a:extLst>
          </p:cNvPr>
          <p:cNvSpPr/>
          <p:nvPr/>
        </p:nvSpPr>
        <p:spPr>
          <a:xfrm>
            <a:off x="442297" y="1707257"/>
            <a:ext cx="2160975" cy="927085"/>
          </a:xfrm>
          <a:prstGeom prst="chevron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/>
                </a:solidFill>
              </a:rPr>
              <a:t>Módulo 1</a:t>
            </a:r>
          </a:p>
          <a:p>
            <a:pPr algn="ctr"/>
            <a:r>
              <a:rPr lang="es-ES" sz="1200" dirty="0">
                <a:solidFill>
                  <a:schemeClr val="tx1"/>
                </a:solidFill>
              </a:rPr>
              <a:t>Introducción a la IA</a:t>
            </a:r>
          </a:p>
        </p:txBody>
      </p:sp>
      <p:sp>
        <p:nvSpPr>
          <p:cNvPr id="11" name="Cheurón 2">
            <a:extLst>
              <a:ext uri="{FF2B5EF4-FFF2-40B4-BE49-F238E27FC236}">
                <a16:creationId xmlns:a16="http://schemas.microsoft.com/office/drawing/2014/main" id="{CF7A6C8E-3E63-B043-92F2-88644DE5D710}"/>
              </a:ext>
            </a:extLst>
          </p:cNvPr>
          <p:cNvSpPr/>
          <p:nvPr/>
        </p:nvSpPr>
        <p:spPr>
          <a:xfrm>
            <a:off x="2565011" y="1707258"/>
            <a:ext cx="2160975" cy="927084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/>
                </a:solidFill>
              </a:rPr>
              <a:t>Módulo 2</a:t>
            </a:r>
          </a:p>
          <a:p>
            <a:pPr algn="ctr"/>
            <a:r>
              <a:rPr lang="es-ES" sz="1200" dirty="0">
                <a:solidFill>
                  <a:schemeClr val="tx1"/>
                </a:solidFill>
              </a:rPr>
              <a:t>Búsqueda</a:t>
            </a:r>
          </a:p>
          <a:p>
            <a:pPr algn="ctr"/>
            <a:r>
              <a:rPr lang="es-ES" sz="1200" b="1" dirty="0">
                <a:solidFill>
                  <a:schemeClr val="tx1"/>
                </a:solidFill>
              </a:rPr>
              <a:t>20%</a:t>
            </a:r>
          </a:p>
          <a:p>
            <a:pPr algn="ctr"/>
            <a:r>
              <a:rPr lang="es-ES" sz="1200" b="1" dirty="0">
                <a:solidFill>
                  <a:schemeClr val="tx1"/>
                </a:solidFill>
              </a:rPr>
              <a:t>13/09+20/09</a:t>
            </a:r>
          </a:p>
        </p:txBody>
      </p:sp>
      <p:sp>
        <p:nvSpPr>
          <p:cNvPr id="14" name="Cheurón 2">
            <a:extLst>
              <a:ext uri="{FF2B5EF4-FFF2-40B4-BE49-F238E27FC236}">
                <a16:creationId xmlns:a16="http://schemas.microsoft.com/office/drawing/2014/main" id="{16EE9409-FCCE-E04F-881C-4F7C88541319}"/>
              </a:ext>
            </a:extLst>
          </p:cNvPr>
          <p:cNvSpPr/>
          <p:nvPr/>
        </p:nvSpPr>
        <p:spPr>
          <a:xfrm>
            <a:off x="4687726" y="1707258"/>
            <a:ext cx="2160975" cy="927084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/>
                </a:solidFill>
              </a:rPr>
              <a:t>Módulo 3</a:t>
            </a:r>
          </a:p>
          <a:p>
            <a:pPr algn="ctr"/>
            <a:r>
              <a:rPr lang="es-ES" sz="1200" dirty="0">
                <a:solidFill>
                  <a:schemeClr val="tx1"/>
                </a:solidFill>
              </a:rPr>
              <a:t>Razonamiento</a:t>
            </a:r>
          </a:p>
          <a:p>
            <a:pPr algn="ctr"/>
            <a:r>
              <a:rPr lang="es-ES" sz="1200" b="1" dirty="0">
                <a:solidFill>
                  <a:schemeClr val="tx1"/>
                </a:solidFill>
              </a:rPr>
              <a:t>20%</a:t>
            </a:r>
          </a:p>
          <a:p>
            <a:pPr algn="ctr"/>
            <a:r>
              <a:rPr lang="es-ES" sz="1200" b="1" dirty="0">
                <a:solidFill>
                  <a:schemeClr val="tx1"/>
                </a:solidFill>
              </a:rPr>
              <a:t>18/10</a:t>
            </a:r>
          </a:p>
        </p:txBody>
      </p:sp>
      <p:sp>
        <p:nvSpPr>
          <p:cNvPr id="15" name="Cheurón 2">
            <a:extLst>
              <a:ext uri="{FF2B5EF4-FFF2-40B4-BE49-F238E27FC236}">
                <a16:creationId xmlns:a16="http://schemas.microsoft.com/office/drawing/2014/main" id="{CA1E8539-F9B0-C548-A82E-940DD0EC0784}"/>
              </a:ext>
            </a:extLst>
          </p:cNvPr>
          <p:cNvSpPr/>
          <p:nvPr/>
        </p:nvSpPr>
        <p:spPr>
          <a:xfrm>
            <a:off x="6810441" y="1707258"/>
            <a:ext cx="2160975" cy="927084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/>
                </a:solidFill>
              </a:rPr>
              <a:t>Módulo 4</a:t>
            </a:r>
          </a:p>
          <a:p>
            <a:pPr algn="ctr"/>
            <a:r>
              <a:rPr lang="es-ES" sz="1200" dirty="0">
                <a:solidFill>
                  <a:schemeClr val="tx1"/>
                </a:solidFill>
              </a:rPr>
              <a:t>Aprendizaje</a:t>
            </a:r>
          </a:p>
          <a:p>
            <a:pPr algn="ctr"/>
            <a:r>
              <a:rPr lang="es-ES" sz="1200" b="1" dirty="0">
                <a:solidFill>
                  <a:schemeClr val="tx1"/>
                </a:solidFill>
              </a:rPr>
              <a:t>20%</a:t>
            </a:r>
          </a:p>
          <a:p>
            <a:pPr algn="ctr"/>
            <a:r>
              <a:rPr lang="es-ES" sz="1200" b="1" dirty="0">
                <a:solidFill>
                  <a:schemeClr val="tx1"/>
                </a:solidFill>
              </a:rPr>
              <a:t>27/11</a:t>
            </a:r>
          </a:p>
        </p:txBody>
      </p:sp>
      <p:sp>
        <p:nvSpPr>
          <p:cNvPr id="16" name="Cheurón 2">
            <a:extLst>
              <a:ext uri="{FF2B5EF4-FFF2-40B4-BE49-F238E27FC236}">
                <a16:creationId xmlns:a16="http://schemas.microsoft.com/office/drawing/2014/main" id="{CA1E8539-F9B0-C548-A82E-940DD0EC0784}"/>
              </a:ext>
            </a:extLst>
          </p:cNvPr>
          <p:cNvSpPr/>
          <p:nvPr/>
        </p:nvSpPr>
        <p:spPr>
          <a:xfrm>
            <a:off x="8933156" y="1707257"/>
            <a:ext cx="2160975" cy="927084"/>
          </a:xfrm>
          <a:prstGeom prst="chevron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/>
                </a:solidFill>
              </a:rPr>
              <a:t>Evaluación</a:t>
            </a:r>
          </a:p>
          <a:p>
            <a:pPr algn="ctr"/>
            <a:r>
              <a:rPr lang="es-ES" sz="1200" dirty="0">
                <a:solidFill>
                  <a:schemeClr val="tx1"/>
                </a:solidFill>
              </a:rPr>
              <a:t>Final</a:t>
            </a:r>
          </a:p>
          <a:p>
            <a:pPr algn="ctr"/>
            <a:r>
              <a:rPr lang="es-ES" sz="1200" b="1" dirty="0">
                <a:solidFill>
                  <a:schemeClr val="tx1"/>
                </a:solidFill>
              </a:rPr>
              <a:t>40%</a:t>
            </a:r>
          </a:p>
          <a:p>
            <a:pPr algn="ctr"/>
            <a:r>
              <a:rPr lang="es-ES" sz="1200" b="1" dirty="0">
                <a:solidFill>
                  <a:schemeClr val="tx1"/>
                </a:solidFill>
              </a:rPr>
              <a:t>29/11</a:t>
            </a:r>
          </a:p>
          <a:p>
            <a:pPr algn="ctr"/>
            <a:endParaRPr lang="es-ES" sz="1200" b="1" dirty="0">
              <a:solidFill>
                <a:schemeClr val="tx1"/>
              </a:solidFill>
            </a:endParaRPr>
          </a:p>
        </p:txBody>
      </p:sp>
      <p:sp>
        <p:nvSpPr>
          <p:cNvPr id="17" name="Cheurón 12">
            <a:extLst>
              <a:ext uri="{FF2B5EF4-FFF2-40B4-BE49-F238E27FC236}">
                <a16:creationId xmlns:a16="http://schemas.microsoft.com/office/drawing/2014/main" id="{1A43DC68-C0E8-D9FC-9259-0ABAE2DD7B2D}"/>
              </a:ext>
            </a:extLst>
          </p:cNvPr>
          <p:cNvSpPr/>
          <p:nvPr/>
        </p:nvSpPr>
        <p:spPr>
          <a:xfrm>
            <a:off x="7266031" y="3773193"/>
            <a:ext cx="3828100" cy="783772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/>
                </a:solidFill>
              </a:rPr>
              <a:t>Representación del Conocimiento y Razonamiento</a:t>
            </a:r>
          </a:p>
        </p:txBody>
      </p:sp>
      <p:sp>
        <p:nvSpPr>
          <p:cNvPr id="18" name="Cheurón 12">
            <a:extLst>
              <a:ext uri="{FF2B5EF4-FFF2-40B4-BE49-F238E27FC236}">
                <a16:creationId xmlns:a16="http://schemas.microsoft.com/office/drawing/2014/main" id="{C30F5F8D-7F61-9040-FBA6-266D85C80DAB}"/>
              </a:ext>
            </a:extLst>
          </p:cNvPr>
          <p:cNvSpPr/>
          <p:nvPr/>
        </p:nvSpPr>
        <p:spPr>
          <a:xfrm>
            <a:off x="7266031" y="4876251"/>
            <a:ext cx="3828100" cy="783772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/>
                </a:solidFill>
              </a:rPr>
              <a:t>Razonamiento bajo incertidumbre</a:t>
            </a:r>
          </a:p>
        </p:txBody>
      </p:sp>
      <p:sp>
        <p:nvSpPr>
          <p:cNvPr id="19" name="Cheurón 12">
            <a:extLst>
              <a:ext uri="{FF2B5EF4-FFF2-40B4-BE49-F238E27FC236}">
                <a16:creationId xmlns:a16="http://schemas.microsoft.com/office/drawing/2014/main" id="{A4F3C001-7BF2-6DA9-7811-6380BBEB1932}"/>
              </a:ext>
            </a:extLst>
          </p:cNvPr>
          <p:cNvSpPr/>
          <p:nvPr/>
        </p:nvSpPr>
        <p:spPr>
          <a:xfrm>
            <a:off x="7266031" y="5879510"/>
            <a:ext cx="3828100" cy="783772"/>
          </a:xfrm>
          <a:prstGeom prst="chevron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/>
                </a:solidFill>
              </a:rPr>
              <a:t>Planificación Automática</a:t>
            </a:r>
          </a:p>
        </p:txBody>
      </p:sp>
    </p:spTree>
    <p:extLst>
      <p:ext uri="{BB962C8B-B14F-4D97-AF65-F5344CB8AC3E}">
        <p14:creationId xmlns:p14="http://schemas.microsoft.com/office/powerpoint/2010/main" val="34659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0" grpId="0" animBg="1"/>
      <p:bldP spid="13" grpId="0" animBg="1"/>
      <p:bldP spid="12" grpId="0" animBg="1"/>
      <p:bldP spid="17" grpId="0" animBg="1"/>
      <p:bldP spid="18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Acerca del Curso: Evaluaciones</a:t>
            </a:r>
          </a:p>
        </p:txBody>
      </p:sp>
      <p:sp>
        <p:nvSpPr>
          <p:cNvPr id="23" name="Marcador de contenido 2"/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Proyecto 1 (20%): 13 de Septiembre (Grupos de 3). Generar una IA para el juego del Reversi. </a:t>
            </a:r>
            <a:r>
              <a:rPr lang="es-ES" sz="2400" dirty="0">
                <a:hlinkClick r:id="rId3"/>
              </a:rPr>
              <a:t>https://es.wikipedia.org/wiki/Reversi</a:t>
            </a:r>
            <a:endParaRPr lang="es-E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/>
          </a:p>
          <a:p>
            <a:endParaRPr lang="es-ES" sz="2000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D635176-F762-BE40-AE1A-84A0B01B61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50" y="4177520"/>
            <a:ext cx="52451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3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www.iq2communications.com/wp-content/uploads/2014/03/Welcom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285" y="1373318"/>
            <a:ext cx="7019666" cy="533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392973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lcomeDoc" id="{E1E7EDF9-8B79-4E5D-B508-2301E35CD219}" vid="{4342E303-0389-44F2-B6F0-C13C203CC59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8DBC0A1-66E1-4B9D-88C2-9B3A32A214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Bienvenido a PowerPoint</Template>
  <TotalTime>0</TotalTime>
  <Words>1025</Words>
  <Application>Microsoft Macintosh PowerPoint</Application>
  <PresentationFormat>Widescreen</PresentationFormat>
  <Paragraphs>151</Paragraphs>
  <Slides>37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Segoe UI</vt:lpstr>
      <vt:lpstr>Segoe UI Light</vt:lpstr>
      <vt:lpstr>WelcomeDoc</vt:lpstr>
      <vt:lpstr>CINF103 Fundamentos de Inteligencia Artificial</vt:lpstr>
      <vt:lpstr>PowerPoint Presentation</vt:lpstr>
      <vt:lpstr>Presentación</vt:lpstr>
      <vt:lpstr>Presentación</vt:lpstr>
      <vt:lpstr>Presentación</vt:lpstr>
      <vt:lpstr>Módulo 1: Introducción y aplicaciones de la IA</vt:lpstr>
      <vt:lpstr>Acerca del Curso: Contenidos</vt:lpstr>
      <vt:lpstr>Acerca del Curso: Evaluaciones</vt:lpstr>
      <vt:lpstr>PowerPoint Presentation</vt:lpstr>
      <vt:lpstr>Presentación</vt:lpstr>
      <vt:lpstr>¿Qué necesitan para el curso?</vt:lpstr>
      <vt:lpstr>Introducción a la IA y al concepto de Agente Inteligente</vt:lpstr>
      <vt:lpstr>¿Cómo definirían IA?</vt:lpstr>
      <vt:lpstr>¿Qué es la Inteligencia Artificial? Cuatro Objetivos</vt:lpstr>
      <vt:lpstr>Algunos conceptos relevantes</vt:lpstr>
      <vt:lpstr>Actuar como un Humano: ámbitos de la IA</vt:lpstr>
      <vt:lpstr>Pensar como un Humano: La psicología y biología como inspiración</vt:lpstr>
      <vt:lpstr>Cognición y Ámbitos de la IA</vt:lpstr>
      <vt:lpstr>Categorías de la IA</vt:lpstr>
      <vt:lpstr>Aplicaciones de la IA</vt:lpstr>
      <vt:lpstr>La IA en la empresa</vt:lpstr>
      <vt:lpstr>La IA en la empresa</vt:lpstr>
      <vt:lpstr>Aplicaciones de la IA: Riesgos financieros y fraudes</vt:lpstr>
      <vt:lpstr>Aplicaciones de la IA: Salud</vt:lpstr>
      <vt:lpstr>Aplicaciones de la IA: Marketing</vt:lpstr>
      <vt:lpstr>Aplicaciones de la IA: Publicidad</vt:lpstr>
      <vt:lpstr>Aplicaciones de la IA: Transformación digital</vt:lpstr>
      <vt:lpstr>Aplicaciones de la IA: Analítica</vt:lpstr>
      <vt:lpstr>Aplicaciones de la IA: Juegos</vt:lpstr>
      <vt:lpstr>La historia de la IA</vt:lpstr>
      <vt:lpstr>La imitación del Comportamiento Humano: Autómatas</vt:lpstr>
      <vt:lpstr>Algunos hitos de la inteligencia artificial: el nacimiento, entre la ciencia ficción y la realidad</vt:lpstr>
      <vt:lpstr>Algunos hitos de la Inteligencia Artificial: El nacimiento</vt:lpstr>
      <vt:lpstr>El test de Turing (1950)</vt:lpstr>
      <vt:lpstr>Algunos hitos de la Inteligencia Artificial: Logros</vt:lpstr>
      <vt:lpstr>Algunos hitos de la Inteligencia Artificial: Técnicas</vt:lpstr>
      <vt:lpstr>Preguntas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2014-07-14T23:40:50Z</dcterms:created>
  <dcterms:modified xsi:type="dcterms:W3CDTF">2023-10-18T22:01:02Z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TC029239449991</vt:lpwstr>
  </property>
</Properties>
</file>